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39" r:id="rId2"/>
    <p:sldId id="331" r:id="rId3"/>
    <p:sldId id="341" r:id="rId4"/>
    <p:sldId id="308" r:id="rId5"/>
    <p:sldId id="343" r:id="rId6"/>
    <p:sldId id="309" r:id="rId7"/>
    <p:sldId id="337" r:id="rId8"/>
    <p:sldId id="344" r:id="rId9"/>
    <p:sldId id="342" r:id="rId10"/>
    <p:sldId id="312" r:id="rId11"/>
    <p:sldId id="346" r:id="rId12"/>
    <p:sldId id="347" r:id="rId13"/>
    <p:sldId id="349" r:id="rId14"/>
    <p:sldId id="348" r:id="rId15"/>
    <p:sldId id="315" r:id="rId16"/>
    <p:sldId id="316" r:id="rId17"/>
    <p:sldId id="317" r:id="rId18"/>
    <p:sldId id="318" r:id="rId19"/>
    <p:sldId id="351" r:id="rId20"/>
    <p:sldId id="336" r:id="rId21"/>
    <p:sldId id="353" r:id="rId22"/>
    <p:sldId id="323" r:id="rId23"/>
    <p:sldId id="354" r:id="rId24"/>
    <p:sldId id="352" r:id="rId25"/>
    <p:sldId id="334" r:id="rId26"/>
    <p:sldId id="355" r:id="rId27"/>
    <p:sldId id="356" r:id="rId28"/>
    <p:sldId id="361" r:id="rId29"/>
    <p:sldId id="330" r:id="rId30"/>
    <p:sldId id="338" r:id="rId31"/>
  </p:sldIdLst>
  <p:sldSz cx="9721850" cy="5400675"/>
  <p:notesSz cx="6858000" cy="9144000"/>
  <p:custDataLst>
    <p:tags r:id="rId34"/>
  </p:custDataLst>
  <p:defaultTextStyle>
    <a:defPPr>
      <a:defRPr lang="zh-CN"/>
    </a:defPPr>
    <a:lvl1pPr algn="l" defTabSz="966788" rtl="0" fontAlgn="base">
      <a:spcBef>
        <a:spcPct val="0"/>
      </a:spcBef>
      <a:spcAft>
        <a:spcPct val="0"/>
      </a:spcAft>
      <a:defRPr sz="1900" b="1" kern="1200">
        <a:solidFill>
          <a:schemeClr val="tx1"/>
        </a:solidFill>
        <a:latin typeface="Arial" charset="0"/>
        <a:ea typeface="微软雅黑" pitchFamily="34" charset="-122"/>
        <a:cs typeface="+mn-cs"/>
      </a:defRPr>
    </a:lvl1pPr>
    <a:lvl2pPr marL="482600" indent="-25400" algn="l" defTabSz="966788" rtl="0" fontAlgn="base">
      <a:spcBef>
        <a:spcPct val="0"/>
      </a:spcBef>
      <a:spcAft>
        <a:spcPct val="0"/>
      </a:spcAft>
      <a:defRPr sz="1900" b="1" kern="1200">
        <a:solidFill>
          <a:schemeClr val="tx1"/>
        </a:solidFill>
        <a:latin typeface="Arial" charset="0"/>
        <a:ea typeface="微软雅黑" pitchFamily="34" charset="-122"/>
        <a:cs typeface="+mn-cs"/>
      </a:defRPr>
    </a:lvl2pPr>
    <a:lvl3pPr marL="966788" indent="-52388" algn="l" defTabSz="966788" rtl="0" fontAlgn="base">
      <a:spcBef>
        <a:spcPct val="0"/>
      </a:spcBef>
      <a:spcAft>
        <a:spcPct val="0"/>
      </a:spcAft>
      <a:defRPr sz="1900" b="1" kern="1200">
        <a:solidFill>
          <a:schemeClr val="tx1"/>
        </a:solidFill>
        <a:latin typeface="Arial" charset="0"/>
        <a:ea typeface="微软雅黑" pitchFamily="34" charset="-122"/>
        <a:cs typeface="+mn-cs"/>
      </a:defRPr>
    </a:lvl3pPr>
    <a:lvl4pPr marL="1450975" indent="-79375" algn="l" defTabSz="966788" rtl="0" fontAlgn="base">
      <a:spcBef>
        <a:spcPct val="0"/>
      </a:spcBef>
      <a:spcAft>
        <a:spcPct val="0"/>
      </a:spcAft>
      <a:defRPr sz="1900" b="1" kern="1200">
        <a:solidFill>
          <a:schemeClr val="tx1"/>
        </a:solidFill>
        <a:latin typeface="Arial" charset="0"/>
        <a:ea typeface="微软雅黑" pitchFamily="34" charset="-122"/>
        <a:cs typeface="+mn-cs"/>
      </a:defRPr>
    </a:lvl4pPr>
    <a:lvl5pPr marL="1935163" indent="-106363" algn="l" defTabSz="966788" rtl="0" fontAlgn="base">
      <a:spcBef>
        <a:spcPct val="0"/>
      </a:spcBef>
      <a:spcAft>
        <a:spcPct val="0"/>
      </a:spcAft>
      <a:defRPr sz="1900" b="1" kern="1200">
        <a:solidFill>
          <a:schemeClr val="tx1"/>
        </a:solidFill>
        <a:latin typeface="Arial" charset="0"/>
        <a:ea typeface="微软雅黑" pitchFamily="34" charset="-122"/>
        <a:cs typeface="+mn-cs"/>
      </a:defRPr>
    </a:lvl5pPr>
    <a:lvl6pPr marL="2286000" algn="l" defTabSz="914400" rtl="0" eaLnBrk="1" latinLnBrk="0" hangingPunct="1">
      <a:defRPr sz="1900" b="1" kern="1200">
        <a:solidFill>
          <a:schemeClr val="tx1"/>
        </a:solidFill>
        <a:latin typeface="Arial" charset="0"/>
        <a:ea typeface="微软雅黑" pitchFamily="34" charset="-122"/>
        <a:cs typeface="+mn-cs"/>
      </a:defRPr>
    </a:lvl6pPr>
    <a:lvl7pPr marL="2743200" algn="l" defTabSz="914400" rtl="0" eaLnBrk="1" latinLnBrk="0" hangingPunct="1">
      <a:defRPr sz="1900" b="1" kern="1200">
        <a:solidFill>
          <a:schemeClr val="tx1"/>
        </a:solidFill>
        <a:latin typeface="Arial" charset="0"/>
        <a:ea typeface="微软雅黑" pitchFamily="34" charset="-122"/>
        <a:cs typeface="+mn-cs"/>
      </a:defRPr>
    </a:lvl7pPr>
    <a:lvl8pPr marL="3200400" algn="l" defTabSz="914400" rtl="0" eaLnBrk="1" latinLnBrk="0" hangingPunct="1">
      <a:defRPr sz="1900" b="1" kern="1200">
        <a:solidFill>
          <a:schemeClr val="tx1"/>
        </a:solidFill>
        <a:latin typeface="Arial" charset="0"/>
        <a:ea typeface="微软雅黑" pitchFamily="34" charset="-122"/>
        <a:cs typeface="+mn-cs"/>
      </a:defRPr>
    </a:lvl8pPr>
    <a:lvl9pPr marL="3657600" algn="l" defTabSz="914400" rtl="0" eaLnBrk="1" latinLnBrk="0" hangingPunct="1">
      <a:defRPr sz="1900" b="1" kern="1200">
        <a:solidFill>
          <a:schemeClr val="tx1"/>
        </a:solidFill>
        <a:latin typeface="Arial" charset="0"/>
        <a:ea typeface="微软雅黑"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CCCC"/>
    <a:srgbClr val="EAEAEA"/>
    <a:srgbClr val="E20000"/>
    <a:srgbClr val="0099FF"/>
    <a:srgbClr val="5F5F5F"/>
    <a:srgbClr val="B2B2B2"/>
    <a:srgbClr val="333333"/>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633" autoAdjust="0"/>
    <p:restoredTop sz="93967" autoAdjust="0"/>
  </p:normalViewPr>
  <p:slideViewPr>
    <p:cSldViewPr>
      <p:cViewPr>
        <p:scale>
          <a:sx n="75" d="100"/>
          <a:sy n="75" d="100"/>
        </p:scale>
        <p:origin x="-714" y="-666"/>
      </p:cViewPr>
      <p:guideLst>
        <p:guide orient="horz" pos="1701"/>
        <p:guide pos="306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b="0">
                <a:latin typeface="+mn-lt"/>
                <a:ea typeface="+mn-ea"/>
              </a:defRPr>
            </a:lvl1pPr>
          </a:lstStyle>
          <a:p>
            <a:pPr>
              <a:defRPr/>
            </a:pPr>
            <a:fld id="{95E1DF77-36DE-44CE-A809-05B702CA5DE1}" type="datetimeFigureOut">
              <a:rPr lang="zh-CN" altLang="en-US"/>
              <a:pPr>
                <a:defRPr/>
              </a:pPr>
              <a:t>2015-9-4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b="0">
                <a:latin typeface="+mn-lt"/>
                <a:ea typeface="+mn-ea"/>
              </a:defRPr>
            </a:lvl1pPr>
          </a:lstStyle>
          <a:p>
            <a:pPr>
              <a:defRPr/>
            </a:pPr>
            <a:fld id="{8386D2C0-AD8C-4A33-AF39-83149A286F4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b="0">
                <a:latin typeface="+mn-lt"/>
                <a:ea typeface="+mn-ea"/>
              </a:defRPr>
            </a:lvl1pPr>
          </a:lstStyle>
          <a:p>
            <a:pPr>
              <a:defRPr/>
            </a:pPr>
            <a:fld id="{A7F7C71B-5039-4003-8DD0-3F4AB0513764}" type="datetimeFigureOut">
              <a:rPr lang="zh-CN" altLang="en-US"/>
              <a:pPr>
                <a:defRPr/>
              </a:pPr>
              <a:t>2015-9-4</a:t>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b="0">
                <a:latin typeface="+mn-lt"/>
                <a:ea typeface="+mn-ea"/>
              </a:defRPr>
            </a:lvl1pPr>
          </a:lstStyle>
          <a:p>
            <a:pPr>
              <a:defRPr/>
            </a:pPr>
            <a:fld id="{5EB153BC-BF86-4CD7-8D28-A811A7A5142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defTabSz="966788" rtl="0" eaLnBrk="0" fontAlgn="base" hangingPunct="0">
      <a:spcBef>
        <a:spcPct val="30000"/>
      </a:spcBef>
      <a:spcAft>
        <a:spcPct val="0"/>
      </a:spcAft>
      <a:defRPr sz="1300" kern="1200">
        <a:solidFill>
          <a:schemeClr val="tx1"/>
        </a:solidFill>
        <a:latin typeface="+mn-lt"/>
        <a:ea typeface="+mn-ea"/>
        <a:cs typeface="+mn-cs"/>
      </a:defRPr>
    </a:lvl1pPr>
    <a:lvl2pPr marL="482600" algn="l" defTabSz="966788" rtl="0" eaLnBrk="0" fontAlgn="base" hangingPunct="0">
      <a:spcBef>
        <a:spcPct val="30000"/>
      </a:spcBef>
      <a:spcAft>
        <a:spcPct val="0"/>
      </a:spcAft>
      <a:defRPr sz="1300" kern="1200">
        <a:solidFill>
          <a:schemeClr val="tx1"/>
        </a:solidFill>
        <a:latin typeface="+mn-lt"/>
        <a:ea typeface="+mn-ea"/>
        <a:cs typeface="+mn-cs"/>
      </a:defRPr>
    </a:lvl2pPr>
    <a:lvl3pPr marL="966788" algn="l" defTabSz="966788" rtl="0" eaLnBrk="0" fontAlgn="base" hangingPunct="0">
      <a:spcBef>
        <a:spcPct val="30000"/>
      </a:spcBef>
      <a:spcAft>
        <a:spcPct val="0"/>
      </a:spcAft>
      <a:defRPr sz="1300" kern="1200">
        <a:solidFill>
          <a:schemeClr val="tx1"/>
        </a:solidFill>
        <a:latin typeface="+mn-lt"/>
        <a:ea typeface="+mn-ea"/>
        <a:cs typeface="+mn-cs"/>
      </a:defRPr>
    </a:lvl3pPr>
    <a:lvl4pPr marL="1450975" algn="l" defTabSz="966788" rtl="0" eaLnBrk="0" fontAlgn="base" hangingPunct="0">
      <a:spcBef>
        <a:spcPct val="30000"/>
      </a:spcBef>
      <a:spcAft>
        <a:spcPct val="0"/>
      </a:spcAft>
      <a:defRPr sz="1300" kern="1200">
        <a:solidFill>
          <a:schemeClr val="tx1"/>
        </a:solidFill>
        <a:latin typeface="+mn-lt"/>
        <a:ea typeface="+mn-ea"/>
        <a:cs typeface="+mn-cs"/>
      </a:defRPr>
    </a:lvl4pPr>
    <a:lvl5pPr marL="1935163" algn="l" defTabSz="966788" rtl="0" eaLnBrk="0" fontAlgn="base" hangingPunct="0">
      <a:spcBef>
        <a:spcPct val="30000"/>
      </a:spcBef>
      <a:spcAft>
        <a:spcPct val="0"/>
      </a:spcAft>
      <a:defRPr sz="1300" kern="1200">
        <a:solidFill>
          <a:schemeClr val="tx1"/>
        </a:solidFill>
        <a:latin typeface="+mn-lt"/>
        <a:ea typeface="+mn-ea"/>
        <a:cs typeface="+mn-cs"/>
      </a:defRPr>
    </a:lvl5pPr>
    <a:lvl6pPr marL="2419502" algn="l" defTabSz="967801" rtl="0" eaLnBrk="1" latinLnBrk="0" hangingPunct="1">
      <a:defRPr sz="1300" kern="1200">
        <a:solidFill>
          <a:schemeClr val="tx1"/>
        </a:solidFill>
        <a:latin typeface="+mn-lt"/>
        <a:ea typeface="+mn-ea"/>
        <a:cs typeface="+mn-cs"/>
      </a:defRPr>
    </a:lvl6pPr>
    <a:lvl7pPr marL="2903403" algn="l" defTabSz="967801" rtl="0" eaLnBrk="1" latinLnBrk="0" hangingPunct="1">
      <a:defRPr sz="1300" kern="1200">
        <a:solidFill>
          <a:schemeClr val="tx1"/>
        </a:solidFill>
        <a:latin typeface="+mn-lt"/>
        <a:ea typeface="+mn-ea"/>
        <a:cs typeface="+mn-cs"/>
      </a:defRPr>
    </a:lvl7pPr>
    <a:lvl8pPr marL="3387303" algn="l" defTabSz="967801" rtl="0" eaLnBrk="1" latinLnBrk="0" hangingPunct="1">
      <a:defRPr sz="1300" kern="1200">
        <a:solidFill>
          <a:schemeClr val="tx1"/>
        </a:solidFill>
        <a:latin typeface="+mn-lt"/>
        <a:ea typeface="+mn-ea"/>
        <a:cs typeface="+mn-cs"/>
      </a:defRPr>
    </a:lvl8pPr>
    <a:lvl9pPr marL="3871204" algn="l" defTabSz="96780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bwMode="auto">
          <a:noFill/>
          <a:ln>
            <a:solidFill>
              <a:srgbClr val="000000"/>
            </a:solidFill>
            <a:miter lim="800000"/>
            <a:headEnd/>
            <a:tailEnd/>
          </a:ln>
        </p:spPr>
      </p:sp>
      <p:sp>
        <p:nvSpPr>
          <p:cNvPr id="5325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16A33A0D-5220-4778-90B2-55B7EF0C6915}" type="slidenum">
              <a:rPr lang="zh-CN" altLang="en-US" smtClean="0"/>
              <a:pPr>
                <a:defRPr/>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headEnd/>
            <a:tailEnd/>
          </a:ln>
        </p:spPr>
      </p:sp>
      <p:sp>
        <p:nvSpPr>
          <p:cNvPr id="5529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headEnd/>
            <a:tailEnd/>
          </a:ln>
        </p:spPr>
      </p:sp>
      <p:sp>
        <p:nvSpPr>
          <p:cNvPr id="57346"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74755" name="灯片编号占位符 3"/>
          <p:cNvSpPr txBox="1">
            <a:spLocks noGrp="1"/>
          </p:cNvSpPr>
          <p:nvPr/>
        </p:nvSpPr>
        <p:spPr bwMode="auto">
          <a:xfrm>
            <a:off x="3884613" y="8685213"/>
            <a:ext cx="2971800" cy="458787"/>
          </a:xfrm>
          <a:prstGeom prst="rect">
            <a:avLst/>
          </a:prstGeom>
          <a:noFill/>
          <a:ln>
            <a:miter lim="800000"/>
            <a:headEnd/>
            <a:tailEnd/>
          </a:ln>
        </p:spPr>
        <p:txBody>
          <a:bodyPr anchor="b"/>
          <a:lstStyle/>
          <a:p>
            <a:pPr algn="r" defTabSz="914400">
              <a:defRPr/>
            </a:pPr>
            <a:fld id="{4A4CD10A-50DC-44E3-9B33-F2520E9531CF}" type="slidenum">
              <a:rPr lang="zh-CN" altLang="en-US" sz="1200" b="0">
                <a:latin typeface="+mn-lt"/>
                <a:ea typeface="+mn-ea"/>
              </a:rPr>
              <a:pPr algn="r" defTabSz="914400">
                <a:defRPr/>
              </a:pPr>
              <a:t>12</a:t>
            </a:fld>
            <a:endParaRPr lang="en-US" altLang="zh-CN" sz="1200" b="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p:spPr>
      </p:sp>
      <p:sp>
        <p:nvSpPr>
          <p:cNvPr id="5939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p:spPr>
      </p:sp>
      <p:sp>
        <p:nvSpPr>
          <p:cNvPr id="6144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p:cNvSpPr>
          <p:nvPr>
            <p:ph type="sldImg"/>
          </p:nvPr>
        </p:nvSpPr>
        <p:spPr bwMode="auto">
          <a:noFill/>
          <a:ln>
            <a:solidFill>
              <a:srgbClr val="000000"/>
            </a:solidFill>
            <a:miter lim="800000"/>
            <a:headEnd/>
            <a:tailEnd/>
          </a:ln>
        </p:spPr>
      </p:sp>
      <p:sp>
        <p:nvSpPr>
          <p:cNvPr id="6349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75F38855-402D-4D79-A1EF-DF94992FF616}" type="slidenum">
              <a:rPr lang="zh-CN" altLang="en-US" smtClean="0"/>
              <a:pPr>
                <a:defRPr/>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p:cNvSpPr>
          <p:nvPr>
            <p:ph type="sldImg"/>
          </p:nvPr>
        </p:nvSpPr>
        <p:spPr bwMode="auto">
          <a:noFill/>
          <a:ln>
            <a:solidFill>
              <a:srgbClr val="000000"/>
            </a:solidFill>
            <a:miter lim="800000"/>
            <a:headEnd/>
            <a:tailEnd/>
          </a:ln>
        </p:spPr>
      </p:sp>
      <p:sp>
        <p:nvSpPr>
          <p:cNvPr id="6553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51C4C0AC-5375-40A0-82E1-DE410520F37C}" type="slidenum">
              <a:rPr lang="zh-CN" altLang="en-US" smtClean="0"/>
              <a:pPr>
                <a:defRPr/>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p:cNvSpPr>
          <p:nvPr>
            <p:ph type="sldImg"/>
          </p:nvPr>
        </p:nvSpPr>
        <p:spPr bwMode="auto">
          <a:noFill/>
          <a:ln>
            <a:solidFill>
              <a:srgbClr val="000000"/>
            </a:solidFill>
            <a:miter lim="800000"/>
            <a:headEnd/>
            <a:tailEnd/>
          </a:ln>
        </p:spPr>
      </p:sp>
      <p:sp>
        <p:nvSpPr>
          <p:cNvPr id="6758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50A22A3D-05C2-4920-AD5C-408D74BE009D}" type="slidenum">
              <a:rPr lang="zh-CN" altLang="en-US" smtClean="0"/>
              <a:pPr>
                <a:defRPr/>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p:cNvSpPr>
          <p:nvPr>
            <p:ph type="sldImg"/>
          </p:nvPr>
        </p:nvSpPr>
        <p:spPr bwMode="auto">
          <a:noFill/>
          <a:ln>
            <a:solidFill>
              <a:srgbClr val="000000"/>
            </a:solidFill>
            <a:miter lim="800000"/>
            <a:headEnd/>
            <a:tailEnd/>
          </a:ln>
        </p:spPr>
      </p:sp>
      <p:sp>
        <p:nvSpPr>
          <p:cNvPr id="69634"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E5A4EA00-F3F2-4855-BD35-E3C17E247586}" type="slidenum">
              <a:rPr lang="zh-CN" altLang="en-US" smtClean="0"/>
              <a:pPr>
                <a:defRPr/>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TextEdit="1"/>
          </p:cNvSpPr>
          <p:nvPr>
            <p:ph type="sldImg"/>
          </p:nvPr>
        </p:nvSpPr>
        <p:spPr bwMode="auto">
          <a:noFill/>
          <a:ln>
            <a:solidFill>
              <a:srgbClr val="000000"/>
            </a:solidFill>
            <a:miter lim="800000"/>
            <a:headEnd/>
            <a:tailEnd/>
          </a:ln>
        </p:spPr>
      </p:sp>
      <p:sp>
        <p:nvSpPr>
          <p:cNvPr id="7168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p:spPr>
      </p:sp>
      <p:sp>
        <p:nvSpPr>
          <p:cNvPr id="7373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TextEdit="1"/>
          </p:cNvSpPr>
          <p:nvPr>
            <p:ph type="sldImg"/>
          </p:nvPr>
        </p:nvSpPr>
        <p:spPr bwMode="auto">
          <a:noFill/>
          <a:ln>
            <a:solidFill>
              <a:srgbClr val="000000"/>
            </a:solidFill>
            <a:miter lim="800000"/>
            <a:headEnd/>
            <a:tailEnd/>
          </a:ln>
        </p:spPr>
      </p:sp>
      <p:sp>
        <p:nvSpPr>
          <p:cNvPr id="75778" name="备注占位符 2"/>
          <p:cNvSpPr>
            <a:spLocks noGrp="1"/>
          </p:cNvSpPr>
          <p:nvPr>
            <p:ph type="body" idx="1"/>
          </p:nvPr>
        </p:nvSpPr>
        <p:spPr bwMode="auto">
          <a:noFill/>
        </p:spPr>
        <p:txBody>
          <a:bodyPr/>
          <a:lstStyle/>
          <a:p>
            <a:pPr defTabSz="1087438">
              <a:spcBef>
                <a:spcPct val="0"/>
              </a:spcBef>
            </a:pPr>
            <a:endParaRPr lang="zh-CN" altLang="en-US" smtClean="0"/>
          </a:p>
        </p:txBody>
      </p:sp>
      <p:sp>
        <p:nvSpPr>
          <p:cNvPr id="75779"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1087438"/>
            <a:fld id="{9A2D3670-8721-4057-962F-4310E8F43979}" type="slidenum">
              <a:rPr lang="zh-CN" altLang="en-US" sz="1200" b="0">
                <a:latin typeface="Calibri" pitchFamily="34" charset="0"/>
                <a:ea typeface="宋体" charset="-122"/>
              </a:rPr>
              <a:pPr algn="r" defTabSz="1087438"/>
              <a:t>21</a:t>
            </a:fld>
            <a:endParaRPr lang="en-US" altLang="zh-CN" sz="1200" b="0">
              <a:latin typeface="Calibri" pitchFamily="34" charset="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bwMode="auto">
          <a:noFill/>
          <a:ln>
            <a:solidFill>
              <a:srgbClr val="000000"/>
            </a:solidFill>
            <a:miter lim="800000"/>
            <a:headEnd/>
            <a:tailEnd/>
          </a:ln>
        </p:spPr>
      </p:sp>
      <p:sp>
        <p:nvSpPr>
          <p:cNvPr id="7782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D1FC8C3C-F1FB-419D-BF99-E78A21788FFE}" type="slidenum">
              <a:rPr lang="zh-CN" altLang="en-US" smtClean="0"/>
              <a:pPr>
                <a:defRPr/>
              </a:pPr>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headEnd/>
            <a:tailEnd/>
          </a:ln>
        </p:spPr>
      </p:sp>
      <p:sp>
        <p:nvSpPr>
          <p:cNvPr id="7987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headEnd/>
            <a:tailEnd/>
          </a:ln>
        </p:spPr>
      </p:sp>
      <p:sp>
        <p:nvSpPr>
          <p:cNvPr id="8192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TextEdit="1"/>
          </p:cNvSpPr>
          <p:nvPr>
            <p:ph type="sldImg"/>
          </p:nvPr>
        </p:nvSpPr>
        <p:spPr bwMode="auto">
          <a:noFill/>
          <a:ln>
            <a:solidFill>
              <a:srgbClr val="000000"/>
            </a:solidFill>
            <a:miter lim="800000"/>
            <a:headEnd/>
            <a:tailEnd/>
          </a:ln>
        </p:spPr>
      </p:sp>
      <p:sp>
        <p:nvSpPr>
          <p:cNvPr id="83970" name="备注占位符 2"/>
          <p:cNvSpPr>
            <a:spLocks noGrp="1"/>
          </p:cNvSpPr>
          <p:nvPr>
            <p:ph type="body" idx="1"/>
          </p:nvPr>
        </p:nvSpPr>
        <p:spPr bwMode="auto">
          <a:noFill/>
        </p:spPr>
        <p:txBody>
          <a:bodyPr anchor="ctr"/>
          <a:lstStyle/>
          <a:p>
            <a:pPr defTabSz="914400" eaLnBrk="1" hangingPunct="1"/>
            <a:endParaRPr lang="zh-CN" altLang="en-US" smtClean="0"/>
          </a:p>
        </p:txBody>
      </p:sp>
      <p:sp>
        <p:nvSpPr>
          <p:cNvPr id="83971"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eaLnBrk="0" hangingPunct="0">
              <a:buFont typeface="Arial" charset="0"/>
              <a:buNone/>
            </a:pPr>
            <a:fld id="{800AD7EE-1964-400E-934B-1556409D256A}" type="slidenum">
              <a:rPr lang="zh-CN" altLang="en-US" sz="1200" b="0">
                <a:ea typeface="宋体" charset="-122"/>
              </a:rPr>
              <a:pPr algn="r" defTabSz="914400" eaLnBrk="0" hangingPunct="0">
                <a:buFont typeface="Arial" charset="0"/>
                <a:buNone/>
              </a:pPr>
              <a:t>25</a:t>
            </a:fld>
            <a:endParaRPr lang="en-US" altLang="zh-CN" sz="1200" b="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6019"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3B19C85C-42C8-463F-B017-AEA0CC66FD4E}" type="slidenum">
              <a:rPr lang="zh-CN" altLang="en-US" sz="1200" b="0">
                <a:latin typeface="Calibri" pitchFamily="34" charset="0"/>
                <a:ea typeface="宋体" charset="-122"/>
              </a:rPr>
              <a:pPr algn="r" defTabSz="914400"/>
              <a:t>26</a:t>
            </a:fld>
            <a:endParaRPr lang="en-US" altLang="zh-CN" sz="1200" b="0">
              <a:latin typeface="Calibri" pitchFamily="34" charset="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TextEdit="1"/>
          </p:cNvSpPr>
          <p:nvPr>
            <p:ph type="sldImg"/>
          </p:nvPr>
        </p:nvSpPr>
        <p:spPr bwMode="auto">
          <a:noFill/>
          <a:ln>
            <a:solidFill>
              <a:srgbClr val="000000"/>
            </a:solidFill>
            <a:miter lim="800000"/>
            <a:headEnd/>
            <a:tailEnd/>
          </a:ln>
        </p:spPr>
      </p:sp>
      <p:sp>
        <p:nvSpPr>
          <p:cNvPr id="88066"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8067"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3F70C316-F650-4C81-B68D-998C0805DD5B}" type="slidenum">
              <a:rPr lang="zh-CN" altLang="en-US" sz="1200" b="0">
                <a:latin typeface="Calibri" pitchFamily="34" charset="0"/>
                <a:ea typeface="宋体" charset="-122"/>
              </a:rPr>
              <a:pPr algn="r" defTabSz="914400"/>
              <a:t>27</a:t>
            </a:fld>
            <a:endParaRPr lang="en-US" altLang="zh-CN" sz="1200" b="0">
              <a:latin typeface="Calibri" pitchFamily="34" charset="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p:cNvSpPr>
            <a:spLocks noGrp="1" noRot="1" noChangeAspect="1" noTextEdit="1"/>
          </p:cNvSpPr>
          <p:nvPr>
            <p:ph type="sldImg"/>
          </p:nvPr>
        </p:nvSpPr>
        <p:spPr bwMode="auto">
          <a:noFill/>
          <a:ln>
            <a:solidFill>
              <a:srgbClr val="000000"/>
            </a:solidFill>
            <a:miter lim="800000"/>
            <a:headEnd/>
            <a:tailEnd/>
          </a:ln>
        </p:spPr>
      </p:sp>
      <p:sp>
        <p:nvSpPr>
          <p:cNvPr id="90114"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90115"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5F3D7F69-B7F5-473B-9F53-31628C8F3126}" type="slidenum">
              <a:rPr lang="zh-CN" altLang="en-US" sz="1200" b="0">
                <a:latin typeface="Calibri" pitchFamily="34" charset="0"/>
                <a:ea typeface="宋体" charset="-122"/>
              </a:rPr>
              <a:pPr algn="r" defTabSz="914400"/>
              <a:t>28</a:t>
            </a:fld>
            <a:endParaRPr lang="en-US" altLang="zh-CN" sz="1200" b="0">
              <a:latin typeface="Calibri" pitchFamily="34" charset="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TextEdit="1"/>
          </p:cNvSpPr>
          <p:nvPr>
            <p:ph type="sldImg"/>
          </p:nvPr>
        </p:nvSpPr>
        <p:spPr bwMode="auto">
          <a:noFill/>
          <a:ln>
            <a:solidFill>
              <a:srgbClr val="000000"/>
            </a:solidFill>
            <a:miter lim="800000"/>
            <a:headEnd/>
            <a:tailEnd/>
          </a:ln>
        </p:spPr>
      </p:sp>
      <p:sp>
        <p:nvSpPr>
          <p:cNvPr id="9216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TextEdit="1"/>
          </p:cNvSpPr>
          <p:nvPr>
            <p:ph type="sldImg"/>
          </p:nvPr>
        </p:nvSpPr>
        <p:spPr bwMode="auto">
          <a:noFill/>
          <a:ln>
            <a:solidFill>
              <a:srgbClr val="000000"/>
            </a:solidFill>
            <a:miter lim="800000"/>
            <a:headEnd/>
            <a:tailEnd/>
          </a:ln>
        </p:spPr>
      </p:sp>
      <p:sp>
        <p:nvSpPr>
          <p:cNvPr id="3891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TextEdit="1"/>
          </p:cNvSpPr>
          <p:nvPr>
            <p:ph type="sldImg"/>
          </p:nvPr>
        </p:nvSpPr>
        <p:spPr bwMode="auto">
          <a:noFill/>
          <a:ln>
            <a:solidFill>
              <a:srgbClr val="000000"/>
            </a:solidFill>
            <a:miter lim="800000"/>
            <a:headEnd/>
            <a:tailEnd/>
          </a:ln>
        </p:spPr>
      </p:sp>
      <p:sp>
        <p:nvSpPr>
          <p:cNvPr id="9421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noFill/>
          <a:ln>
            <a:solidFill>
              <a:srgbClr val="000000"/>
            </a:solidFill>
            <a:miter lim="800000"/>
            <a:headEnd/>
            <a:tailEnd/>
          </a:ln>
        </p:spPr>
      </p:sp>
      <p:sp>
        <p:nvSpPr>
          <p:cNvPr id="40962"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0A82643A-6ABC-4965-A844-5A633D488B57}" type="slidenum">
              <a:rPr lang="zh-CN" altLang="en-US" smtClean="0"/>
              <a:pPr>
                <a:defRPr/>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headEnd/>
            <a:tailEnd/>
          </a:ln>
        </p:spPr>
      </p:sp>
      <p:sp>
        <p:nvSpPr>
          <p:cNvPr id="43010"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43011"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7D918AA3-E892-4439-9FFB-76A49A893ABE}" type="slidenum">
              <a:rPr lang="zh-CN" altLang="en-US" sz="1200" b="0">
                <a:latin typeface="Calibri" pitchFamily="34" charset="0"/>
                <a:ea typeface="宋体" charset="-122"/>
              </a:rPr>
              <a:pPr algn="r" defTabSz="914400"/>
              <a:t>5</a:t>
            </a:fld>
            <a:endParaRPr lang="en-US" altLang="zh-CN" sz="1200" b="0">
              <a:latin typeface="Calibri" pitchFamily="34" charset="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p:cNvSpPr>
          <p:nvPr>
            <p:ph type="sldImg"/>
          </p:nvPr>
        </p:nvSpPr>
        <p:spPr bwMode="auto">
          <a:noFill/>
          <a:ln>
            <a:solidFill>
              <a:srgbClr val="000000"/>
            </a:solidFill>
            <a:miter lim="800000"/>
            <a:headEnd/>
            <a:tailEnd/>
          </a:ln>
        </p:spPr>
      </p:sp>
      <p:sp>
        <p:nvSpPr>
          <p:cNvPr id="4505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C1CB0FB5-D533-43B6-893F-60BAA94590C8}" type="slidenum">
              <a:rPr lang="zh-CN" altLang="en-US" smtClean="0"/>
              <a:pPr>
                <a:defRPr/>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headEnd/>
            <a:tailEnd/>
          </a:ln>
        </p:spPr>
      </p:sp>
      <p:sp>
        <p:nvSpPr>
          <p:cNvPr id="4710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headEnd/>
            <a:tailEnd/>
          </a:ln>
        </p:spPr>
      </p:sp>
      <p:sp>
        <p:nvSpPr>
          <p:cNvPr id="49154"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8787"/>
          </a:xfrm>
          <a:prstGeom prst="rect">
            <a:avLst/>
          </a:prstGeom>
          <a:noFill/>
          <a:ln>
            <a:miter lim="800000"/>
            <a:headEnd/>
            <a:tailEnd/>
          </a:ln>
        </p:spPr>
        <p:txBody>
          <a:bodyPr anchor="b"/>
          <a:lstStyle/>
          <a:p>
            <a:pPr algn="r" defTabSz="914400">
              <a:defRPr/>
            </a:pPr>
            <a:fld id="{058E080E-7210-4CEC-A132-5601BF5EE95E}" type="slidenum">
              <a:rPr lang="zh-CN" altLang="en-US" sz="1200" b="0">
                <a:latin typeface="+mn-lt"/>
                <a:ea typeface="+mn-ea"/>
              </a:rPr>
              <a:pPr algn="r" defTabSz="914400">
                <a:defRPr/>
              </a:pPr>
              <a:t>8</a:t>
            </a:fld>
            <a:endParaRPr lang="en-US" altLang="zh-CN" sz="1200" b="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图片与标题">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图片与标题">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图片与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图片与标题">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图片与标题">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图片与标题">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图片与标题">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图片与标题">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图片与标题">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图片与标题">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图片与标题">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图片与标题">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图片与标题">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图片与标题">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图片与标题">
    <p:spTree>
      <p:nvGrpSpPr>
        <p:cNvPr id="1" name=""/>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图片与标题">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图片与标题">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3_图片与标题">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4_图片与标题">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图片与标题">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图片与标题">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图片与标题">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图片与标题">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1"/>
          <p:cNvPicPr>
            <a:picLocks noChangeAspect="1" noChangeArrowheads="1"/>
          </p:cNvPicPr>
          <p:nvPr userDrawn="1"/>
        </p:nvPicPr>
        <p:blipFill>
          <a:blip r:embed="rId31"/>
          <a:srcRect/>
          <a:stretch>
            <a:fillRect/>
          </a:stretch>
        </p:blipFill>
        <p:spPr bwMode="auto">
          <a:xfrm>
            <a:off x="0" y="3175"/>
            <a:ext cx="9721850" cy="5397500"/>
          </a:xfrm>
          <a:prstGeom prst="rect">
            <a:avLst/>
          </a:prstGeom>
          <a:noFill/>
        </p:spPr>
      </p:pic>
      <p:sp>
        <p:nvSpPr>
          <p:cNvPr id="1035" name="Rectangle 11"/>
          <p:cNvSpPr>
            <a:spLocks noChangeArrowheads="1"/>
          </p:cNvSpPr>
          <p:nvPr userDrawn="1"/>
        </p:nvSpPr>
        <p:spPr bwMode="auto">
          <a:xfrm>
            <a:off x="0" y="0"/>
            <a:ext cx="9721850" cy="5400675"/>
          </a:xfrm>
          <a:prstGeom prst="rect">
            <a:avLst/>
          </a:prstGeom>
          <a:solidFill>
            <a:schemeClr val="accent1">
              <a:alpha val="39999"/>
            </a:schemeClr>
          </a:solidFill>
          <a:ln w="9525">
            <a:noFill/>
            <a:miter lim="800000"/>
            <a:headEnd/>
            <a:tailEnd/>
          </a:ln>
          <a:effectLst/>
        </p:spPr>
        <p:txBody>
          <a:bodyPr wrap="none" anchor="ctr"/>
          <a:lstStyle/>
          <a:p>
            <a:endParaRPr lang="zh-CN" altLang="en-US"/>
          </a:p>
        </p:txBody>
      </p:sp>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headEnd/>
            <a:tailEnd/>
          </a:ln>
        </p:spPr>
        <p:txBody>
          <a:bodyPr anchor="ctr"/>
          <a:lstStyle/>
          <a:p>
            <a:pPr algn="ctr" defTabSz="914400" fontAlgn="auto">
              <a:spcBef>
                <a:spcPts val="0"/>
              </a:spcBef>
              <a:spcAft>
                <a:spcPts val="0"/>
              </a:spcAft>
              <a:defRPr/>
            </a:pPr>
            <a:endParaRPr lang="zh-CN" altLang="en-US" sz="1800" b="0">
              <a:solidFill>
                <a:schemeClr val="lt1"/>
              </a:solidFill>
              <a:latin typeface="+mn-lt"/>
              <a:ea typeface="+mn-ea"/>
            </a:endParaRPr>
          </a:p>
        </p:txBody>
      </p:sp>
      <p:grpSp>
        <p:nvGrpSpPr>
          <p:cNvPr id="1032" name="Group 8"/>
          <p:cNvGrpSpPr>
            <a:grpSpLocks/>
          </p:cNvGrpSpPr>
          <p:nvPr userDrawn="1"/>
        </p:nvGrpSpPr>
        <p:grpSpPr bwMode="auto">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headEnd/>
              <a:tailEnd/>
            </a:ln>
          </p:spPr>
          <p:txBody>
            <a:bodyPr>
              <a:spAutoFit/>
            </a:bodyPr>
            <a:lstStyle/>
            <a:p>
              <a:pPr defTabSz="914400">
                <a:defRPr/>
              </a:pPr>
              <a:r>
                <a:rPr lang="zh-CN" altLang="en-US" sz="1800" b="0">
                  <a:solidFill>
                    <a:schemeClr val="tx2"/>
                  </a:solidFill>
                  <a:latin typeface="微软雅黑" pitchFamily="34" charset="-122"/>
                </a:rPr>
                <a:t>输入你的标题</a:t>
              </a:r>
            </a:p>
          </p:txBody>
        </p:sp>
        <p:sp>
          <p:nvSpPr>
            <p:cNvPr id="1031" name="TextBox 4"/>
            <p:cNvSpPr txBox="1">
              <a:spLocks noChangeArrowheads="1"/>
            </p:cNvSpPr>
            <p:nvPr userDrawn="1"/>
          </p:nvSpPr>
          <p:spPr bwMode="auto">
            <a:xfrm>
              <a:off x="447" y="352"/>
              <a:ext cx="998" cy="213"/>
            </a:xfrm>
            <a:prstGeom prst="rect">
              <a:avLst/>
            </a:prstGeom>
            <a:noFill/>
            <a:ln w="9525">
              <a:noFill/>
              <a:miter lim="800000"/>
              <a:headEnd/>
              <a:tailEnd/>
            </a:ln>
          </p:spPr>
          <p:txBody>
            <a:bodyPr>
              <a:spAutoFit/>
            </a:bodyPr>
            <a:lstStyle/>
            <a:p>
              <a:pPr defTabSz="914400">
                <a:defRPr/>
              </a:pPr>
              <a:r>
                <a:rPr lang="en-US" altLang="zh-CN" sz="1600" b="0">
                  <a:solidFill>
                    <a:schemeClr val="tx2"/>
                  </a:solidFill>
                  <a:latin typeface="微软雅黑" pitchFamily="34" charset="-122"/>
                </a:rPr>
                <a:t>Add your title</a:t>
              </a:r>
              <a:endParaRPr lang="zh-CN" altLang="en-US" sz="1600" b="0">
                <a:solidFill>
                  <a:schemeClr val="tx2"/>
                </a:solidFill>
                <a:latin typeface="微软雅黑"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headEnd/>
            <a:tailEnd/>
          </a:ln>
          <a:effectLst/>
        </p:spPr>
        <p:txBody>
          <a:bodyPr/>
          <a:lstStyle/>
          <a:p>
            <a:pPr>
              <a:defRPr/>
            </a:pPr>
            <a:endParaRPr lang="zh-CN" altLang="en-US" b="0">
              <a:ea typeface="宋体" charset="-122"/>
            </a:endParaRPr>
          </a:p>
        </p:txBody>
      </p:sp>
      <p:sp>
        <p:nvSpPr>
          <p:cNvPr id="4" name="Text Box 11"/>
          <p:cNvSpPr txBox="1">
            <a:spLocks noChangeArrowheads="1"/>
          </p:cNvSpPr>
          <p:nvPr userDrawn="1"/>
        </p:nvSpPr>
        <p:spPr bwMode="auto">
          <a:xfrm>
            <a:off x="8732838" y="374650"/>
            <a:ext cx="881062" cy="381000"/>
          </a:xfrm>
          <a:prstGeom prst="rect">
            <a:avLst/>
          </a:prstGeom>
          <a:noFill/>
          <a:ln w="9525">
            <a:noFill/>
            <a:miter lim="800000"/>
            <a:headEnd/>
            <a:tailEnd/>
          </a:ln>
          <a:effectLst/>
        </p:spPr>
        <p:txBody>
          <a:bodyPr wrap="none">
            <a:spAutoFit/>
          </a:bodyPr>
          <a:lstStyle/>
          <a:p>
            <a:pPr defTabSz="914400">
              <a:defRPr/>
            </a:pPr>
            <a:r>
              <a:rPr lang="en-US" altLang="zh-CN" b="0">
                <a:solidFill>
                  <a:schemeClr val="tx2"/>
                </a:solidFill>
                <a:latin typeface="微软雅黑" pitchFamily="34" charset="-122"/>
              </a:rPr>
              <a:t>LOGO</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 id="2147483666" r:id="rId12"/>
    <p:sldLayoutId id="2147483665" r:id="rId13"/>
    <p:sldLayoutId id="2147483664" r:id="rId14"/>
    <p:sldLayoutId id="2147483663" r:id="rId15"/>
    <p:sldLayoutId id="2147483662" r:id="rId16"/>
    <p:sldLayoutId id="2147483661" r:id="rId17"/>
    <p:sldLayoutId id="2147483660" r:id="rId18"/>
    <p:sldLayoutId id="2147483659" r:id="rId19"/>
    <p:sldLayoutId id="2147483658" r:id="rId20"/>
    <p:sldLayoutId id="2147483657" r:id="rId21"/>
    <p:sldLayoutId id="2147483656" r:id="rId22"/>
    <p:sldLayoutId id="2147483655" r:id="rId23"/>
    <p:sldLayoutId id="2147483654" r:id="rId24"/>
    <p:sldLayoutId id="2147483653" r:id="rId25"/>
    <p:sldLayoutId id="2147483652" r:id="rId26"/>
    <p:sldLayoutId id="2147483651" r:id="rId27"/>
    <p:sldLayoutId id="2147483650" r:id="rId28"/>
    <p:sldLayoutId id="2147483649" r:id="rId29"/>
  </p:sldLayoutIdLst>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txStyles>
    <p:titleStyle>
      <a:lvl1pPr algn="ctr" defTabSz="966788" rtl="0" eaLnBrk="0" fontAlgn="base" hangingPunct="0">
        <a:spcBef>
          <a:spcPct val="0"/>
        </a:spcBef>
        <a:spcAft>
          <a:spcPct val="0"/>
        </a:spcAft>
        <a:defRPr sz="4700" kern="1200">
          <a:solidFill>
            <a:schemeClr val="tx1"/>
          </a:solidFill>
          <a:latin typeface="+mj-lt"/>
          <a:ea typeface="+mj-ea"/>
          <a:cs typeface="+mj-cs"/>
        </a:defRPr>
      </a:lvl1pPr>
      <a:lvl2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2pPr>
      <a:lvl3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3pPr>
      <a:lvl4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4pPr>
      <a:lvl5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5pPr>
      <a:lvl6pPr marL="457200" algn="ctr" defTabSz="966788" rtl="0" fontAlgn="base">
        <a:spcBef>
          <a:spcPct val="0"/>
        </a:spcBef>
        <a:spcAft>
          <a:spcPct val="0"/>
        </a:spcAft>
        <a:defRPr sz="4700">
          <a:solidFill>
            <a:schemeClr val="tx1"/>
          </a:solidFill>
          <a:latin typeface="Arial" pitchFamily="34" charset="0"/>
          <a:ea typeface="微软雅黑" pitchFamily="34" charset="-122"/>
        </a:defRPr>
      </a:lvl6pPr>
      <a:lvl7pPr marL="914400" algn="ctr" defTabSz="966788" rtl="0" fontAlgn="base">
        <a:spcBef>
          <a:spcPct val="0"/>
        </a:spcBef>
        <a:spcAft>
          <a:spcPct val="0"/>
        </a:spcAft>
        <a:defRPr sz="4700">
          <a:solidFill>
            <a:schemeClr val="tx1"/>
          </a:solidFill>
          <a:latin typeface="Arial" pitchFamily="34" charset="0"/>
          <a:ea typeface="微软雅黑" pitchFamily="34" charset="-122"/>
        </a:defRPr>
      </a:lvl7pPr>
      <a:lvl8pPr marL="1371600" algn="ctr" defTabSz="966788" rtl="0" fontAlgn="base">
        <a:spcBef>
          <a:spcPct val="0"/>
        </a:spcBef>
        <a:spcAft>
          <a:spcPct val="0"/>
        </a:spcAft>
        <a:defRPr sz="4700">
          <a:solidFill>
            <a:schemeClr val="tx1"/>
          </a:solidFill>
          <a:latin typeface="Arial" pitchFamily="34" charset="0"/>
          <a:ea typeface="微软雅黑" pitchFamily="34" charset="-122"/>
        </a:defRPr>
      </a:lvl8pPr>
      <a:lvl9pPr marL="1828800" algn="ctr" defTabSz="966788" rtl="0" fontAlgn="base">
        <a:spcBef>
          <a:spcPct val="0"/>
        </a:spcBef>
        <a:spcAft>
          <a:spcPct val="0"/>
        </a:spcAft>
        <a:defRPr sz="4700">
          <a:solidFill>
            <a:schemeClr val="tx1"/>
          </a:solidFill>
          <a:latin typeface="Arial" pitchFamily="34" charset="0"/>
          <a:ea typeface="微软雅黑" pitchFamily="34" charset="-122"/>
        </a:defRPr>
      </a:lvl9pPr>
    </p:titleStyle>
    <p:bodyStyle>
      <a:lvl1pPr marL="361950" indent="-361950" algn="l" defTabSz="9667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1pPr>
      <a:lvl2pPr marL="785813" indent="-301625" algn="l" defTabSz="966788" rtl="0" eaLnBrk="0" fontAlgn="base" hangingPunct="0">
        <a:spcBef>
          <a:spcPct val="20000"/>
        </a:spcBef>
        <a:spcAft>
          <a:spcPct val="0"/>
        </a:spcAft>
        <a:buFont typeface="Arial" charset="0"/>
        <a:buChar char="–"/>
        <a:defRPr sz="3000" kern="1200">
          <a:solidFill>
            <a:schemeClr val="tx1"/>
          </a:solidFill>
          <a:latin typeface="+mn-lt"/>
          <a:ea typeface="+mn-ea"/>
          <a:cs typeface="+mn-cs"/>
        </a:defRPr>
      </a:lvl2pPr>
      <a:lvl3pPr marL="1209675" indent="-241300" algn="l" defTabSz="966788"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92275" indent="-241300" algn="l" defTabSz="966788"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176463" indent="-241300" algn="l" defTabSz="966788"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6614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53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92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131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zh-CN"/>
      </a:defPPr>
      <a:lvl1pPr marL="0" algn="l" defTabSz="967801" rtl="0" eaLnBrk="1" latinLnBrk="0" hangingPunct="1">
        <a:defRPr sz="1900" kern="1200">
          <a:solidFill>
            <a:schemeClr val="tx1"/>
          </a:solidFill>
          <a:latin typeface="+mn-lt"/>
          <a:ea typeface="+mn-ea"/>
          <a:cs typeface="+mn-cs"/>
        </a:defRPr>
      </a:lvl1pPr>
      <a:lvl2pPr marL="483900" algn="l" defTabSz="967801" rtl="0" eaLnBrk="1" latinLnBrk="0" hangingPunct="1">
        <a:defRPr sz="1900" kern="1200">
          <a:solidFill>
            <a:schemeClr val="tx1"/>
          </a:solidFill>
          <a:latin typeface="+mn-lt"/>
          <a:ea typeface="+mn-ea"/>
          <a:cs typeface="+mn-cs"/>
        </a:defRPr>
      </a:lvl2pPr>
      <a:lvl3pPr marL="967801" algn="l" defTabSz="967801" rtl="0" eaLnBrk="1" latinLnBrk="0" hangingPunct="1">
        <a:defRPr sz="1900" kern="1200">
          <a:solidFill>
            <a:schemeClr val="tx1"/>
          </a:solidFill>
          <a:latin typeface="+mn-lt"/>
          <a:ea typeface="+mn-ea"/>
          <a:cs typeface="+mn-cs"/>
        </a:defRPr>
      </a:lvl3pPr>
      <a:lvl4pPr marL="1451701" algn="l" defTabSz="967801" rtl="0" eaLnBrk="1" latinLnBrk="0" hangingPunct="1">
        <a:defRPr sz="1900" kern="1200">
          <a:solidFill>
            <a:schemeClr val="tx1"/>
          </a:solidFill>
          <a:latin typeface="+mn-lt"/>
          <a:ea typeface="+mn-ea"/>
          <a:cs typeface="+mn-cs"/>
        </a:defRPr>
      </a:lvl4pPr>
      <a:lvl5pPr marL="1935602" algn="l" defTabSz="967801" rtl="0" eaLnBrk="1" latinLnBrk="0" hangingPunct="1">
        <a:defRPr sz="1900" kern="1200">
          <a:solidFill>
            <a:schemeClr val="tx1"/>
          </a:solidFill>
          <a:latin typeface="+mn-lt"/>
          <a:ea typeface="+mn-ea"/>
          <a:cs typeface="+mn-cs"/>
        </a:defRPr>
      </a:lvl5pPr>
      <a:lvl6pPr marL="2419502" algn="l" defTabSz="967801" rtl="0" eaLnBrk="1" latinLnBrk="0" hangingPunct="1">
        <a:defRPr sz="1900" kern="1200">
          <a:solidFill>
            <a:schemeClr val="tx1"/>
          </a:solidFill>
          <a:latin typeface="+mn-lt"/>
          <a:ea typeface="+mn-ea"/>
          <a:cs typeface="+mn-cs"/>
        </a:defRPr>
      </a:lvl6pPr>
      <a:lvl7pPr marL="2903403" algn="l" defTabSz="967801" rtl="0" eaLnBrk="1" latinLnBrk="0" hangingPunct="1">
        <a:defRPr sz="1900" kern="1200">
          <a:solidFill>
            <a:schemeClr val="tx1"/>
          </a:solidFill>
          <a:latin typeface="+mn-lt"/>
          <a:ea typeface="+mn-ea"/>
          <a:cs typeface="+mn-cs"/>
        </a:defRPr>
      </a:lvl7pPr>
      <a:lvl8pPr marL="3387303" algn="l" defTabSz="967801" rtl="0" eaLnBrk="1" latinLnBrk="0" hangingPunct="1">
        <a:defRPr sz="1900" kern="1200">
          <a:solidFill>
            <a:schemeClr val="tx1"/>
          </a:solidFill>
          <a:latin typeface="+mn-lt"/>
          <a:ea typeface="+mn-ea"/>
          <a:cs typeface="+mn-cs"/>
        </a:defRPr>
      </a:lvl8pPr>
      <a:lvl9pPr marL="3871204" algn="l" defTabSz="96780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29.xml"/><Relationship Id="rId1" Type="http://schemas.openxmlformats.org/officeDocument/2006/relationships/audio" Target="file:///K:\&#24320;&#22330;&#21069;&#21313;&#20998;&#38047;&#37197;%20ppt%20&#32972;&#26223;.mp3"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9.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5"/>
          <p:cNvSpPr>
            <a:spLocks noChangeArrowheads="1"/>
          </p:cNvSpPr>
          <p:nvPr/>
        </p:nvSpPr>
        <p:spPr bwMode="auto">
          <a:xfrm>
            <a:off x="0" y="0"/>
            <a:ext cx="9721850" cy="5400675"/>
          </a:xfrm>
          <a:prstGeom prst="rect">
            <a:avLst/>
          </a:prstGeom>
          <a:solidFill>
            <a:schemeClr val="accent1"/>
          </a:solidFill>
          <a:ln w="9525">
            <a:noFill/>
            <a:miter lim="800000"/>
            <a:headEnd/>
            <a:tailEnd/>
          </a:ln>
        </p:spPr>
        <p:txBody>
          <a:bodyPr wrap="none" anchor="ctr"/>
          <a:lstStyle/>
          <a:p>
            <a:endParaRPr lang="zh-CN" altLang="en-US"/>
          </a:p>
        </p:txBody>
      </p:sp>
      <p:pic>
        <p:nvPicPr>
          <p:cNvPr id="33803" name="Picture 11" descr="1"/>
          <p:cNvPicPr>
            <a:picLocks noChangeAspect="1" noChangeArrowheads="1"/>
          </p:cNvPicPr>
          <p:nvPr/>
        </p:nvPicPr>
        <p:blipFill>
          <a:blip r:embed="rId4"/>
          <a:srcRect/>
          <a:stretch>
            <a:fillRect/>
          </a:stretch>
        </p:blipFill>
        <p:spPr bwMode="auto">
          <a:xfrm>
            <a:off x="0" y="3175"/>
            <a:ext cx="9721850" cy="5397500"/>
          </a:xfrm>
          <a:prstGeom prst="rect">
            <a:avLst/>
          </a:prstGeom>
          <a:noFill/>
        </p:spPr>
      </p:pic>
      <p:pic>
        <p:nvPicPr>
          <p:cNvPr id="3" name="开场前十分钟配 ppt 背景.mp3">
            <a:hlinkClick r:id="" action="ppaction://media"/>
          </p:cNvPr>
          <p:cNvPicPr>
            <a:picLocks noRot="1" noChangeAspect="1" noChangeArrowheads="1"/>
          </p:cNvPicPr>
          <p:nvPr>
            <a:audioFile r:link="rId1"/>
          </p:nvPr>
        </p:nvPicPr>
        <p:blipFill>
          <a:blip r:embed="rId5"/>
          <a:srcRect/>
          <a:stretch>
            <a:fillRect/>
          </a:stretch>
        </p:blipFill>
        <p:spPr bwMode="auto">
          <a:xfrm>
            <a:off x="-755650" y="252413"/>
            <a:ext cx="304800" cy="304800"/>
          </a:xfrm>
          <a:prstGeom prst="rect">
            <a:avLst/>
          </a:prstGeom>
          <a:noFill/>
          <a:ln w="9525">
            <a:noFill/>
            <a:miter lim="800000"/>
            <a:headEnd/>
            <a:tailEnd/>
          </a:ln>
        </p:spPr>
      </p:pic>
      <p:grpSp>
        <p:nvGrpSpPr>
          <p:cNvPr id="33814" name="Group 22"/>
          <p:cNvGrpSpPr>
            <a:grpSpLocks/>
          </p:cNvGrpSpPr>
          <p:nvPr/>
        </p:nvGrpSpPr>
        <p:grpSpPr bwMode="auto">
          <a:xfrm>
            <a:off x="3565525" y="2628900"/>
            <a:ext cx="3743325" cy="1128713"/>
            <a:chOff x="2246" y="3606"/>
            <a:chExt cx="2358" cy="711"/>
          </a:xfrm>
        </p:grpSpPr>
        <p:sp>
          <p:nvSpPr>
            <p:cNvPr id="33798" name="Text Box 9"/>
            <p:cNvSpPr txBox="1">
              <a:spLocks noChangeArrowheads="1"/>
            </p:cNvSpPr>
            <p:nvPr/>
          </p:nvSpPr>
          <p:spPr bwMode="auto">
            <a:xfrm>
              <a:off x="2246" y="3713"/>
              <a:ext cx="2358" cy="442"/>
            </a:xfrm>
            <a:prstGeom prst="rect">
              <a:avLst/>
            </a:prstGeom>
            <a:noFill/>
            <a:ln w="9525">
              <a:noFill/>
              <a:miter lim="800000"/>
              <a:headEnd/>
              <a:tailEnd/>
            </a:ln>
          </p:spPr>
          <p:txBody>
            <a:bodyPr>
              <a:spAutoFit/>
            </a:bodyPr>
            <a:lstStyle/>
            <a:p>
              <a:pPr defTabSz="914400">
                <a:spcBef>
                  <a:spcPct val="50000"/>
                </a:spcBef>
              </a:pPr>
              <a:r>
                <a:rPr lang="en-US" altLang="zh-CN" sz="4000" b="0">
                  <a:solidFill>
                    <a:schemeClr val="tx2"/>
                  </a:solidFill>
                  <a:latin typeface="方正大黑简体" pitchFamily="2" charset="-122"/>
                  <a:ea typeface="方正大黑简体" pitchFamily="2" charset="-122"/>
                </a:rPr>
                <a:t>POWERPOINT</a:t>
              </a:r>
            </a:p>
          </p:txBody>
        </p:sp>
        <p:sp>
          <p:nvSpPr>
            <p:cNvPr id="33799" name="Text Box 10"/>
            <p:cNvSpPr txBox="1">
              <a:spLocks noChangeArrowheads="1"/>
            </p:cNvSpPr>
            <p:nvPr/>
          </p:nvSpPr>
          <p:spPr bwMode="auto">
            <a:xfrm>
              <a:off x="2488" y="3606"/>
              <a:ext cx="1772" cy="212"/>
            </a:xfrm>
            <a:prstGeom prst="rect">
              <a:avLst/>
            </a:prstGeom>
            <a:noFill/>
            <a:ln w="9525">
              <a:noFill/>
              <a:miter lim="800000"/>
              <a:headEnd/>
              <a:tailEnd/>
            </a:ln>
          </p:spPr>
          <p:txBody>
            <a:bodyPr wrap="none">
              <a:spAutoFit/>
            </a:bodyPr>
            <a:lstStyle/>
            <a:p>
              <a:pPr defTabSz="914400"/>
              <a:r>
                <a:rPr lang="zh-CN" altLang="en-US" sz="1600">
                  <a:solidFill>
                    <a:schemeClr val="bg2"/>
                  </a:solidFill>
                  <a:latin typeface="微软雅黑" pitchFamily="34" charset="-122"/>
                </a:rPr>
                <a:t>古典水墨中国风动态</a:t>
              </a:r>
              <a:r>
                <a:rPr lang="en-US" altLang="zh-CN" sz="1600">
                  <a:solidFill>
                    <a:schemeClr val="bg2"/>
                  </a:solidFill>
                  <a:latin typeface="微软雅黑" pitchFamily="34" charset="-122"/>
                </a:rPr>
                <a:t>PPT</a:t>
              </a:r>
              <a:r>
                <a:rPr lang="zh-CN" altLang="en-US" sz="1600">
                  <a:solidFill>
                    <a:schemeClr val="bg2"/>
                  </a:solidFill>
                  <a:latin typeface="微软雅黑" pitchFamily="34" charset="-122"/>
                </a:rPr>
                <a:t>模板</a:t>
              </a:r>
            </a:p>
          </p:txBody>
        </p:sp>
        <p:sp>
          <p:nvSpPr>
            <p:cNvPr id="33800" name="Text Box 11"/>
            <p:cNvSpPr txBox="1">
              <a:spLocks noChangeArrowheads="1"/>
            </p:cNvSpPr>
            <p:nvPr/>
          </p:nvSpPr>
          <p:spPr bwMode="auto">
            <a:xfrm>
              <a:off x="2499" y="4105"/>
              <a:ext cx="1742" cy="212"/>
            </a:xfrm>
            <a:prstGeom prst="rect">
              <a:avLst/>
            </a:prstGeom>
            <a:noFill/>
            <a:ln w="9525">
              <a:noFill/>
              <a:miter lim="800000"/>
              <a:headEnd/>
              <a:tailEnd/>
            </a:ln>
          </p:spPr>
          <p:txBody>
            <a:bodyPr wrap="none">
              <a:spAutoFit/>
            </a:bodyPr>
            <a:lstStyle/>
            <a:p>
              <a:pPr defTabSz="914400"/>
              <a:r>
                <a:rPr lang="en-US" altLang="zh-CN" sz="1600">
                  <a:solidFill>
                    <a:schemeClr val="bg2"/>
                  </a:solidFill>
                  <a:ea typeface="宋体" charset="-122"/>
                </a:rPr>
                <a:t>ADD YOUR TITLE IN HERE</a:t>
              </a:r>
              <a:endParaRPr lang="zh-CN" altLang="en-US" sz="1600">
                <a:solidFill>
                  <a:schemeClr val="bg2"/>
                </a:solidFill>
                <a:ea typeface="宋体" charset="-122"/>
              </a:endParaRPr>
            </a:p>
          </p:txBody>
        </p:sp>
        <p:sp>
          <p:nvSpPr>
            <p:cNvPr id="33801" name="Line 14"/>
            <p:cNvSpPr>
              <a:spLocks noChangeShapeType="1"/>
            </p:cNvSpPr>
            <p:nvPr/>
          </p:nvSpPr>
          <p:spPr bwMode="auto">
            <a:xfrm>
              <a:off x="2336" y="4105"/>
              <a:ext cx="2132" cy="0"/>
            </a:xfrm>
            <a:prstGeom prst="line">
              <a:avLst/>
            </a:prstGeom>
            <a:noFill/>
            <a:ln w="9525">
              <a:solidFill>
                <a:schemeClr val="tx2"/>
              </a:solidFill>
              <a:round/>
              <a:headEnd/>
              <a:tailEnd/>
            </a:ln>
          </p:spPr>
          <p:txBody>
            <a:bodyPr/>
            <a:lstStyle/>
            <a:p>
              <a:endParaRPr lang="zh-CN" altLang="en-US"/>
            </a:p>
          </p:txBody>
        </p:sp>
      </p:grpSp>
      <p:pic>
        <p:nvPicPr>
          <p:cNvPr id="33804" name="Picture 12" descr="2"/>
          <p:cNvPicPr>
            <a:picLocks noChangeAspect="1" noChangeArrowheads="1"/>
          </p:cNvPicPr>
          <p:nvPr/>
        </p:nvPicPr>
        <p:blipFill>
          <a:blip r:embed="rId6"/>
          <a:srcRect r="61824" b="23354"/>
          <a:stretch>
            <a:fillRect/>
          </a:stretch>
        </p:blipFill>
        <p:spPr bwMode="auto">
          <a:xfrm>
            <a:off x="0" y="3175"/>
            <a:ext cx="3708400" cy="4137025"/>
          </a:xfrm>
          <a:prstGeom prst="rect">
            <a:avLst/>
          </a:prstGeom>
          <a:noFill/>
        </p:spPr>
      </p:pic>
      <p:pic>
        <p:nvPicPr>
          <p:cNvPr id="33805" name="Picture 13" descr="3"/>
          <p:cNvPicPr>
            <a:picLocks noChangeAspect="1" noChangeArrowheads="1"/>
          </p:cNvPicPr>
          <p:nvPr/>
        </p:nvPicPr>
        <p:blipFill>
          <a:blip r:embed="rId7"/>
          <a:srcRect l="69308" t="7353"/>
          <a:stretch>
            <a:fillRect/>
          </a:stretch>
        </p:blipFill>
        <p:spPr bwMode="auto">
          <a:xfrm>
            <a:off x="6732588" y="396875"/>
            <a:ext cx="2981325" cy="5000625"/>
          </a:xfrm>
          <a:prstGeom prst="rect">
            <a:avLst/>
          </a:prstGeom>
          <a:noFill/>
        </p:spPr>
      </p:pic>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3"/>
                                        </p:tgtEl>
                                      </p:cBhvr>
                                    </p:cmd>
                                  </p:childTnLst>
                                </p:cTn>
                              </p:par>
                            </p:childTnLst>
                          </p:cTn>
                        </p:par>
                        <p:par>
                          <p:cTn id="7" fill="hold">
                            <p:stCondLst>
                              <p:cond delay="0"/>
                            </p:stCondLst>
                            <p:childTnLst>
                              <p:par>
                                <p:cTn id="8" presetID="50" presetClass="entr" presetSubtype="0" decel="100000" fill="hold" nodeType="afterEffect">
                                  <p:stCondLst>
                                    <p:cond delay="0"/>
                                  </p:stCondLst>
                                  <p:childTnLst>
                                    <p:set>
                                      <p:cBhvr>
                                        <p:cTn id="9" dur="1" fill="hold">
                                          <p:stCondLst>
                                            <p:cond delay="0"/>
                                          </p:stCondLst>
                                        </p:cTn>
                                        <p:tgtEl>
                                          <p:spTgt spid="33803"/>
                                        </p:tgtEl>
                                        <p:attrNameLst>
                                          <p:attrName>style.visibility</p:attrName>
                                        </p:attrNameLst>
                                      </p:cBhvr>
                                      <p:to>
                                        <p:strVal val="visible"/>
                                      </p:to>
                                    </p:set>
                                    <p:anim calcmode="lin" valueType="num">
                                      <p:cBhvr>
                                        <p:cTn id="10" dur="1000" fill="hold"/>
                                        <p:tgtEl>
                                          <p:spTgt spid="33803"/>
                                        </p:tgtEl>
                                        <p:attrNameLst>
                                          <p:attrName>ppt_w</p:attrName>
                                        </p:attrNameLst>
                                      </p:cBhvr>
                                      <p:tavLst>
                                        <p:tav tm="0">
                                          <p:val>
                                            <p:strVal val="#ppt_w+.3"/>
                                          </p:val>
                                        </p:tav>
                                        <p:tav tm="100000">
                                          <p:val>
                                            <p:strVal val="#ppt_w"/>
                                          </p:val>
                                        </p:tav>
                                      </p:tavLst>
                                    </p:anim>
                                    <p:anim calcmode="lin" valueType="num">
                                      <p:cBhvr>
                                        <p:cTn id="11" dur="1000" fill="hold"/>
                                        <p:tgtEl>
                                          <p:spTgt spid="33803"/>
                                        </p:tgtEl>
                                        <p:attrNameLst>
                                          <p:attrName>ppt_h</p:attrName>
                                        </p:attrNameLst>
                                      </p:cBhvr>
                                      <p:tavLst>
                                        <p:tav tm="0">
                                          <p:val>
                                            <p:strVal val="#ppt_h"/>
                                          </p:val>
                                        </p:tav>
                                        <p:tav tm="100000">
                                          <p:val>
                                            <p:strVal val="#ppt_h"/>
                                          </p:val>
                                        </p:tav>
                                      </p:tavLst>
                                    </p:anim>
                                    <p:animEffect transition="in" filter="fade">
                                      <p:cBhvr>
                                        <p:cTn id="12" dur="1000"/>
                                        <p:tgtEl>
                                          <p:spTgt spid="33803"/>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33804"/>
                                        </p:tgtEl>
                                        <p:attrNameLst>
                                          <p:attrName>style.visibility</p:attrName>
                                        </p:attrNameLst>
                                      </p:cBhvr>
                                      <p:to>
                                        <p:strVal val="visible"/>
                                      </p:to>
                                    </p:set>
                                    <p:animEffect transition="in" filter="wipe(left)">
                                      <p:cBhvr>
                                        <p:cTn id="16" dur="500"/>
                                        <p:tgtEl>
                                          <p:spTgt spid="3380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33805"/>
                                        </p:tgtEl>
                                        <p:attrNameLst>
                                          <p:attrName>style.visibility</p:attrName>
                                        </p:attrNameLst>
                                      </p:cBhvr>
                                      <p:to>
                                        <p:strVal val="visible"/>
                                      </p:to>
                                    </p:set>
                                    <p:animEffect transition="in" filter="wipe(left)">
                                      <p:cBhvr>
                                        <p:cTn id="20" dur="500"/>
                                        <p:tgtEl>
                                          <p:spTgt spid="33805"/>
                                        </p:tgtEl>
                                      </p:cBhvr>
                                    </p:animEffect>
                                  </p:childTnLst>
                                </p:cTn>
                              </p:par>
                            </p:childTnLst>
                          </p:cTn>
                        </p:par>
                        <p:par>
                          <p:cTn id="21" fill="hold">
                            <p:stCondLst>
                              <p:cond delay="2000"/>
                            </p:stCondLst>
                            <p:childTnLst>
                              <p:par>
                                <p:cTn id="22" presetID="16" presetClass="entr" presetSubtype="37" fill="hold" nodeType="afterEffect">
                                  <p:stCondLst>
                                    <p:cond delay="0"/>
                                  </p:stCondLst>
                                  <p:childTnLst>
                                    <p:set>
                                      <p:cBhvr>
                                        <p:cTn id="23" dur="1" fill="hold">
                                          <p:stCondLst>
                                            <p:cond delay="0"/>
                                          </p:stCondLst>
                                        </p:cTn>
                                        <p:tgtEl>
                                          <p:spTgt spid="33814"/>
                                        </p:tgtEl>
                                        <p:attrNameLst>
                                          <p:attrName>style.visibility</p:attrName>
                                        </p:attrNameLst>
                                      </p:cBhvr>
                                      <p:to>
                                        <p:strVal val="visible"/>
                                      </p:to>
                                    </p:set>
                                    <p:animEffect transition="in" filter="barn(outVertical)">
                                      <p:cBhvr>
                                        <p:cTn id="24" dur="500"/>
                                        <p:tgtEl>
                                          <p:spTgt spid="3381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50" showWhenStopped="0">
                <p:cTn id="25" repeatCount="5000" fill="hold" display="0">
                  <p:stCondLst>
                    <p:cond delay="indefinite"/>
                  </p:stCondLst>
                  <p:endCondLst>
                    <p:cond evt="onPrev" delay="0">
                      <p:tgtEl>
                        <p:sldTgt/>
                      </p:tgtEl>
                    </p:cond>
                    <p:cond evt="onStopAudio" delay="0">
                      <p:tgtEl>
                        <p:sldTgt/>
                      </p:tgtEl>
                    </p:cond>
                  </p:endCondLst>
                </p:cTn>
                <p:tgtEl>
                  <p:spTgt spid="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a:spLocks noChangeArrowheads="1"/>
          </p:cNvSpPr>
          <p:nvPr/>
        </p:nvSpPr>
        <p:spPr bwMode="auto">
          <a:xfrm>
            <a:off x="5621338" y="1863725"/>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0" name="TextBox 39"/>
          <p:cNvSpPr txBox="1">
            <a:spLocks noChangeArrowheads="1"/>
          </p:cNvSpPr>
          <p:nvPr/>
        </p:nvSpPr>
        <p:spPr bwMode="auto">
          <a:xfrm>
            <a:off x="4346575" y="1852613"/>
            <a:ext cx="998538" cy="384175"/>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a:t>
            </a:r>
          </a:p>
        </p:txBody>
      </p:sp>
      <p:cxnSp>
        <p:nvCxnSpPr>
          <p:cNvPr id="41" name="直接连接符 40"/>
          <p:cNvCxnSpPr/>
          <p:nvPr/>
        </p:nvCxnSpPr>
        <p:spPr>
          <a:xfrm>
            <a:off x="5467350" y="1827213"/>
            <a:ext cx="0" cy="39846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4991100" y="2528888"/>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3" name="TextBox 42"/>
          <p:cNvSpPr txBox="1">
            <a:spLocks noChangeArrowheads="1"/>
          </p:cNvSpPr>
          <p:nvPr/>
        </p:nvSpPr>
        <p:spPr bwMode="auto">
          <a:xfrm>
            <a:off x="3716338" y="2517775"/>
            <a:ext cx="9985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a:t>
            </a:r>
          </a:p>
        </p:txBody>
      </p:sp>
      <p:cxnSp>
        <p:nvCxnSpPr>
          <p:cNvPr id="44" name="直接连接符 43"/>
          <p:cNvCxnSpPr/>
          <p:nvPr/>
        </p:nvCxnSpPr>
        <p:spPr>
          <a:xfrm>
            <a:off x="4838700" y="2492375"/>
            <a:ext cx="0" cy="4000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4198938" y="3246438"/>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6" name="TextBox 45"/>
          <p:cNvSpPr txBox="1">
            <a:spLocks noChangeArrowheads="1"/>
          </p:cNvSpPr>
          <p:nvPr/>
        </p:nvSpPr>
        <p:spPr bwMode="auto">
          <a:xfrm>
            <a:off x="2924175" y="3233738"/>
            <a:ext cx="998538"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a:t>
            </a:r>
          </a:p>
        </p:txBody>
      </p:sp>
      <p:cxnSp>
        <p:nvCxnSpPr>
          <p:cNvPr id="47" name="直接连接符 46"/>
          <p:cNvCxnSpPr/>
          <p:nvPr/>
        </p:nvCxnSpPr>
        <p:spPr>
          <a:xfrm>
            <a:off x="4044950" y="3209925"/>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533775" y="3916363"/>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9" name="TextBox 48"/>
          <p:cNvSpPr txBox="1">
            <a:spLocks noChangeArrowheads="1"/>
          </p:cNvSpPr>
          <p:nvPr/>
        </p:nvSpPr>
        <p:spPr bwMode="auto">
          <a:xfrm>
            <a:off x="2259013" y="3903663"/>
            <a:ext cx="9985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a:t>
            </a:r>
          </a:p>
        </p:txBody>
      </p:sp>
      <p:cxnSp>
        <p:nvCxnSpPr>
          <p:cNvPr id="50" name="直接连接符 49"/>
          <p:cNvCxnSpPr/>
          <p:nvPr/>
        </p:nvCxnSpPr>
        <p:spPr>
          <a:xfrm>
            <a:off x="3381375" y="3879850"/>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0189" name="AutoShape 18"/>
          <p:cNvSpPr>
            <a:spLocks noChangeArrowheads="1"/>
          </p:cNvSpPr>
          <p:nvPr/>
        </p:nvSpPr>
        <p:spPr bwMode="auto">
          <a:xfrm>
            <a:off x="971550" y="1692275"/>
            <a:ext cx="3384550" cy="585788"/>
          </a:xfrm>
          <a:prstGeom prst="homePlate">
            <a:avLst>
              <a:gd name="adj" fmla="val 69842"/>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50190" name="AutoShape 19"/>
          <p:cNvSpPr>
            <a:spLocks noChangeArrowheads="1"/>
          </p:cNvSpPr>
          <p:nvPr/>
        </p:nvSpPr>
        <p:spPr bwMode="auto">
          <a:xfrm>
            <a:off x="971550" y="2425700"/>
            <a:ext cx="2663825" cy="561975"/>
          </a:xfrm>
          <a:prstGeom prst="homePlate">
            <a:avLst>
              <a:gd name="adj" fmla="val 70904"/>
            </a:avLst>
          </a:prstGeom>
          <a:solidFill>
            <a:schemeClr val="bg2"/>
          </a:solidFill>
          <a:ln w="9525">
            <a:noFill/>
            <a:miter lim="800000"/>
            <a:headEnd/>
            <a:tailEnd/>
          </a:ln>
        </p:spPr>
        <p:txBody>
          <a:bodyPr wrap="none" anchor="ctr"/>
          <a:lstStyle/>
          <a:p>
            <a:endParaRPr lang="zh-CN" altLang="en-US" b="0">
              <a:ea typeface="宋体" charset="-122"/>
            </a:endParaRPr>
          </a:p>
        </p:txBody>
      </p:sp>
      <p:sp>
        <p:nvSpPr>
          <p:cNvPr id="50191" name="AutoShape 20"/>
          <p:cNvSpPr>
            <a:spLocks noChangeArrowheads="1"/>
          </p:cNvSpPr>
          <p:nvPr/>
        </p:nvSpPr>
        <p:spPr bwMode="auto">
          <a:xfrm>
            <a:off x="971550" y="3132138"/>
            <a:ext cx="1944688" cy="561975"/>
          </a:xfrm>
          <a:prstGeom prst="homePlate">
            <a:avLst>
              <a:gd name="adj" fmla="val 66662"/>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50192" name="AutoShape 21"/>
          <p:cNvSpPr>
            <a:spLocks noChangeArrowheads="1"/>
          </p:cNvSpPr>
          <p:nvPr/>
        </p:nvSpPr>
        <p:spPr bwMode="auto">
          <a:xfrm>
            <a:off x="971550" y="3794125"/>
            <a:ext cx="1295400" cy="561975"/>
          </a:xfrm>
          <a:prstGeom prst="homePlate">
            <a:avLst>
              <a:gd name="adj" fmla="val 48300"/>
            </a:avLst>
          </a:prstGeom>
          <a:solidFill>
            <a:schemeClr val="bg2"/>
          </a:solidFill>
          <a:ln w="9525">
            <a:noFill/>
            <a:miter lim="800000"/>
            <a:headEnd/>
            <a:tailEnd/>
          </a:ln>
        </p:spPr>
        <p:txBody>
          <a:bodyPr wrap="none" anchor="ctr"/>
          <a:lstStyle/>
          <a:p>
            <a:endParaRPr lang="zh-CN" altLang="en-US" b="0">
              <a:ea typeface="宋体" charset="-122"/>
            </a:endParaRPr>
          </a:p>
        </p:txBody>
      </p:sp>
    </p:spTree>
  </p:cSld>
  <p:clrMapOvr>
    <a:masterClrMapping/>
  </p:clrMapOvr>
  <p:transition spd="slow" advClick="0" advTm="0">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89"/>
                                        </p:tgtEl>
                                        <p:attrNameLst>
                                          <p:attrName>style.visibility</p:attrName>
                                        </p:attrNameLst>
                                      </p:cBhvr>
                                      <p:to>
                                        <p:strVal val="visible"/>
                                      </p:to>
                                    </p:set>
                                    <p:anim calcmode="lin" valueType="num">
                                      <p:cBhvr additive="base">
                                        <p:cTn id="7" dur="500" fill="hold"/>
                                        <p:tgtEl>
                                          <p:spTgt spid="50189"/>
                                        </p:tgtEl>
                                        <p:attrNameLst>
                                          <p:attrName>ppt_x</p:attrName>
                                        </p:attrNameLst>
                                      </p:cBhvr>
                                      <p:tavLst>
                                        <p:tav tm="0">
                                          <p:val>
                                            <p:strVal val="0-#ppt_w/2"/>
                                          </p:val>
                                        </p:tav>
                                        <p:tav tm="100000">
                                          <p:val>
                                            <p:strVal val="#ppt_x"/>
                                          </p:val>
                                        </p:tav>
                                      </p:tavLst>
                                    </p:anim>
                                    <p:anim calcmode="lin" valueType="num">
                                      <p:cBhvr additive="base">
                                        <p:cTn id="8" dur="500" fill="hold"/>
                                        <p:tgtEl>
                                          <p:spTgt spid="5018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0190"/>
                                        </p:tgtEl>
                                        <p:attrNameLst>
                                          <p:attrName>style.visibility</p:attrName>
                                        </p:attrNameLst>
                                      </p:cBhvr>
                                      <p:to>
                                        <p:strVal val="visible"/>
                                      </p:to>
                                    </p:set>
                                    <p:anim calcmode="lin" valueType="num">
                                      <p:cBhvr additive="base">
                                        <p:cTn id="11" dur="500" fill="hold"/>
                                        <p:tgtEl>
                                          <p:spTgt spid="50190"/>
                                        </p:tgtEl>
                                        <p:attrNameLst>
                                          <p:attrName>ppt_x</p:attrName>
                                        </p:attrNameLst>
                                      </p:cBhvr>
                                      <p:tavLst>
                                        <p:tav tm="0">
                                          <p:val>
                                            <p:strVal val="0-#ppt_w/2"/>
                                          </p:val>
                                        </p:tav>
                                        <p:tav tm="100000">
                                          <p:val>
                                            <p:strVal val="#ppt_x"/>
                                          </p:val>
                                        </p:tav>
                                      </p:tavLst>
                                    </p:anim>
                                    <p:anim calcmode="lin" valueType="num">
                                      <p:cBhvr additive="base">
                                        <p:cTn id="12" dur="500" fill="hold"/>
                                        <p:tgtEl>
                                          <p:spTgt spid="5019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0191"/>
                                        </p:tgtEl>
                                        <p:attrNameLst>
                                          <p:attrName>style.visibility</p:attrName>
                                        </p:attrNameLst>
                                      </p:cBhvr>
                                      <p:to>
                                        <p:strVal val="visible"/>
                                      </p:to>
                                    </p:set>
                                    <p:anim calcmode="lin" valueType="num">
                                      <p:cBhvr additive="base">
                                        <p:cTn id="15" dur="500" fill="hold"/>
                                        <p:tgtEl>
                                          <p:spTgt spid="50191"/>
                                        </p:tgtEl>
                                        <p:attrNameLst>
                                          <p:attrName>ppt_x</p:attrName>
                                        </p:attrNameLst>
                                      </p:cBhvr>
                                      <p:tavLst>
                                        <p:tav tm="0">
                                          <p:val>
                                            <p:strVal val="0-#ppt_w/2"/>
                                          </p:val>
                                        </p:tav>
                                        <p:tav tm="100000">
                                          <p:val>
                                            <p:strVal val="#ppt_x"/>
                                          </p:val>
                                        </p:tav>
                                      </p:tavLst>
                                    </p:anim>
                                    <p:anim calcmode="lin" valueType="num">
                                      <p:cBhvr additive="base">
                                        <p:cTn id="16" dur="500" fill="hold"/>
                                        <p:tgtEl>
                                          <p:spTgt spid="50191"/>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0192"/>
                                        </p:tgtEl>
                                        <p:attrNameLst>
                                          <p:attrName>style.visibility</p:attrName>
                                        </p:attrNameLst>
                                      </p:cBhvr>
                                      <p:to>
                                        <p:strVal val="visible"/>
                                      </p:to>
                                    </p:set>
                                    <p:anim calcmode="lin" valueType="num">
                                      <p:cBhvr additive="base">
                                        <p:cTn id="19" dur="500" fill="hold"/>
                                        <p:tgtEl>
                                          <p:spTgt spid="50192"/>
                                        </p:tgtEl>
                                        <p:attrNameLst>
                                          <p:attrName>ppt_x</p:attrName>
                                        </p:attrNameLst>
                                      </p:cBhvr>
                                      <p:tavLst>
                                        <p:tav tm="0">
                                          <p:val>
                                            <p:strVal val="0-#ppt_w/2"/>
                                          </p:val>
                                        </p:tav>
                                        <p:tav tm="100000">
                                          <p:val>
                                            <p:strVal val="#ppt_x"/>
                                          </p:val>
                                        </p:tav>
                                      </p:tavLst>
                                    </p:anim>
                                    <p:anim calcmode="lin" valueType="num">
                                      <p:cBhvr additive="base">
                                        <p:cTn id="20" dur="500" fill="hold"/>
                                        <p:tgtEl>
                                          <p:spTgt spid="5019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par>
                          <p:cTn id="28" fill="hold">
                            <p:stCondLst>
                              <p:cond delay="1000"/>
                            </p:stCondLst>
                            <p:childTnLst>
                              <p:par>
                                <p:cTn id="29" presetID="16" presetClass="entr" presetSubtype="42"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arn(outHorizontal)">
                                      <p:cBhvr>
                                        <p:cTn id="31" dur="500"/>
                                        <p:tgtEl>
                                          <p:spTgt spid="41"/>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500"/>
                                        <p:tgtEl>
                                          <p:spTgt spid="4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2000"/>
                            </p:stCondLst>
                            <p:childTnLst>
                              <p:par>
                                <p:cTn id="40" presetID="16" presetClass="entr" presetSubtype="42" fill="hold" nodeType="after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arn(outHorizontal)">
                                      <p:cBhvr>
                                        <p:cTn id="42" dur="500"/>
                                        <p:tgtEl>
                                          <p:spTgt spid="44"/>
                                        </p:tgtEl>
                                      </p:cBhvr>
                                    </p:animEffect>
                                  </p:childTnLst>
                                </p:cTn>
                              </p:par>
                            </p:childTnLst>
                          </p:cTn>
                        </p:par>
                        <p:par>
                          <p:cTn id="43" fill="hold">
                            <p:stCondLst>
                              <p:cond delay="2500"/>
                            </p:stCondLst>
                            <p:childTnLst>
                              <p:par>
                                <p:cTn id="44" presetID="10" presetClass="entr" presetSubtype="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par>
                          <p:cTn id="50" fill="hold">
                            <p:stCondLst>
                              <p:cond delay="3000"/>
                            </p:stCondLst>
                            <p:childTnLst>
                              <p:par>
                                <p:cTn id="51" presetID="16" presetClass="entr" presetSubtype="42"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barn(outHorizontal)">
                                      <p:cBhvr>
                                        <p:cTn id="53" dur="500"/>
                                        <p:tgtEl>
                                          <p:spTgt spid="47"/>
                                        </p:tgtEl>
                                      </p:cBhvr>
                                    </p:animEffect>
                                  </p:childTnLst>
                                </p:cTn>
                              </p:par>
                            </p:childTnLst>
                          </p:cTn>
                        </p:par>
                        <p:par>
                          <p:cTn id="54" fill="hold">
                            <p:stCondLst>
                              <p:cond delay="3500"/>
                            </p:stCondLst>
                            <p:childTnLst>
                              <p:par>
                                <p:cTn id="55" presetID="10" presetClass="entr" presetSubtype="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fade">
                                      <p:cBhvr>
                                        <p:cTn id="60" dur="500"/>
                                        <p:tgtEl>
                                          <p:spTgt spid="48"/>
                                        </p:tgtEl>
                                      </p:cBhvr>
                                    </p:animEffect>
                                  </p:childTnLst>
                                </p:cTn>
                              </p:par>
                            </p:childTnLst>
                          </p:cTn>
                        </p:par>
                        <p:par>
                          <p:cTn id="61" fill="hold">
                            <p:stCondLst>
                              <p:cond delay="4000"/>
                            </p:stCondLst>
                            <p:childTnLst>
                              <p:par>
                                <p:cTn id="62" presetID="16" presetClass="entr" presetSubtype="42" fill="hold" nodeType="after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arn(outHorizontal)">
                                      <p:cBhvr>
                                        <p:cTn id="6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2" grpId="0"/>
      <p:bldP spid="43" grpId="0"/>
      <p:bldP spid="45" grpId="0"/>
      <p:bldP spid="46" grpId="0"/>
      <p:bldP spid="48" grpId="0"/>
      <p:bldP spid="49" grpId="0"/>
      <p:bldP spid="50189" grpId="0" animBg="1"/>
      <p:bldP spid="50190" grpId="0" animBg="1"/>
      <p:bldP spid="50191" grpId="0" animBg="1"/>
      <p:bldP spid="501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8" name="Group 11"/>
          <p:cNvGrpSpPr>
            <a:grpSpLocks/>
          </p:cNvGrpSpPr>
          <p:nvPr/>
        </p:nvGrpSpPr>
        <p:grpSpPr bwMode="auto">
          <a:xfrm>
            <a:off x="1189038" y="3414713"/>
            <a:ext cx="7345362" cy="441325"/>
            <a:chOff x="0" y="0"/>
            <a:chExt cx="4354" cy="809"/>
          </a:xfrm>
        </p:grpSpPr>
        <p:sp>
          <p:nvSpPr>
            <p:cNvPr id="54304" name="Rectangle 12"/>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646464"/>
                </a:solidFill>
                <a:latin typeface="微软雅黑" pitchFamily="34" charset="-122"/>
                <a:sym typeface="微软雅黑" pitchFamily="34" charset="-122"/>
              </a:endParaRPr>
            </a:p>
          </p:txBody>
        </p:sp>
        <p:sp>
          <p:nvSpPr>
            <p:cNvPr id="54305" name="Line 13"/>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29" name="Group 15"/>
          <p:cNvGrpSpPr>
            <a:grpSpLocks/>
          </p:cNvGrpSpPr>
          <p:nvPr/>
        </p:nvGrpSpPr>
        <p:grpSpPr bwMode="auto">
          <a:xfrm>
            <a:off x="1189038" y="3954463"/>
            <a:ext cx="7345362" cy="439737"/>
            <a:chOff x="0" y="0"/>
            <a:chExt cx="4354" cy="809"/>
          </a:xfrm>
        </p:grpSpPr>
        <p:sp>
          <p:nvSpPr>
            <p:cNvPr id="54302"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303" name="Line 17"/>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30" name="Group 15"/>
          <p:cNvGrpSpPr>
            <a:grpSpLocks/>
          </p:cNvGrpSpPr>
          <p:nvPr/>
        </p:nvGrpSpPr>
        <p:grpSpPr bwMode="auto">
          <a:xfrm>
            <a:off x="1189038" y="4492625"/>
            <a:ext cx="7345362" cy="439738"/>
            <a:chOff x="0" y="0"/>
            <a:chExt cx="4354" cy="809"/>
          </a:xfrm>
        </p:grpSpPr>
        <p:sp>
          <p:nvSpPr>
            <p:cNvPr id="54300"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301" name="Line 17"/>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57" name="Group 33"/>
          <p:cNvGrpSpPr>
            <a:grpSpLocks/>
          </p:cNvGrpSpPr>
          <p:nvPr/>
        </p:nvGrpSpPr>
        <p:grpSpPr bwMode="auto">
          <a:xfrm>
            <a:off x="1189038" y="1587500"/>
            <a:ext cx="2957512" cy="1362075"/>
            <a:chOff x="749" y="1000"/>
            <a:chExt cx="1863" cy="858"/>
          </a:xfrm>
        </p:grpSpPr>
        <p:sp>
          <p:nvSpPr>
            <p:cNvPr id="54295" name="AutoShape 3"/>
            <p:cNvSpPr>
              <a:spLocks noChangeArrowheads="1"/>
            </p:cNvSpPr>
            <p:nvPr/>
          </p:nvSpPr>
          <p:spPr bwMode="auto">
            <a:xfrm rot="5400000">
              <a:off x="1252" y="497"/>
              <a:ext cx="858" cy="1863"/>
            </a:xfrm>
            <a:prstGeom prst="upArrowCallout">
              <a:avLst>
                <a:gd name="adj1" fmla="val 33824"/>
                <a:gd name="adj2" fmla="val 25000"/>
                <a:gd name="adj3" fmla="val 29806"/>
                <a:gd name="adj4" fmla="val 86269"/>
              </a:avLst>
            </a:prstGeom>
            <a:solidFill>
              <a:schemeClr val="tx2"/>
            </a:solidFill>
            <a:ln w="9525">
              <a:noFill/>
              <a:bevel/>
              <a:headEnd/>
              <a:tailEnd/>
            </a:ln>
          </p:spPr>
          <p:txBody>
            <a:bodyPr rot="10800000" vert="eaVert"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96" name="文本框 26"/>
            <p:cNvSpPr>
              <a:spLocks noChangeArrowheads="1"/>
            </p:cNvSpPr>
            <p:nvPr/>
          </p:nvSpPr>
          <p:spPr bwMode="auto">
            <a:xfrm>
              <a:off x="976" y="111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sp>
          <p:nvSpPr>
            <p:cNvPr id="54297" name="文本框 27"/>
            <p:cNvSpPr>
              <a:spLocks noChangeArrowheads="1"/>
            </p:cNvSpPr>
            <p:nvPr/>
          </p:nvSpPr>
          <p:spPr bwMode="auto">
            <a:xfrm>
              <a:off x="976" y="127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sp>
          <p:nvSpPr>
            <p:cNvPr id="54298" name="文本框 28"/>
            <p:cNvSpPr>
              <a:spLocks noChangeArrowheads="1"/>
            </p:cNvSpPr>
            <p:nvPr/>
          </p:nvSpPr>
          <p:spPr bwMode="auto">
            <a:xfrm>
              <a:off x="976" y="1443"/>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sp>
          <p:nvSpPr>
            <p:cNvPr id="54299" name="文本框 29"/>
            <p:cNvSpPr>
              <a:spLocks noChangeArrowheads="1"/>
            </p:cNvSpPr>
            <p:nvPr/>
          </p:nvSpPr>
          <p:spPr bwMode="auto">
            <a:xfrm>
              <a:off x="976" y="160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grpSp>
      <p:grpSp>
        <p:nvGrpSpPr>
          <p:cNvPr id="52258" name="Group 34"/>
          <p:cNvGrpSpPr>
            <a:grpSpLocks/>
          </p:cNvGrpSpPr>
          <p:nvPr/>
        </p:nvGrpSpPr>
        <p:grpSpPr bwMode="auto">
          <a:xfrm>
            <a:off x="5592763" y="1587500"/>
            <a:ext cx="2941637" cy="1362075"/>
            <a:chOff x="3523" y="1000"/>
            <a:chExt cx="1853" cy="858"/>
          </a:xfrm>
        </p:grpSpPr>
        <p:sp>
          <p:nvSpPr>
            <p:cNvPr id="54290" name="AutoShape 5"/>
            <p:cNvSpPr>
              <a:spLocks noChangeArrowheads="1"/>
            </p:cNvSpPr>
            <p:nvPr/>
          </p:nvSpPr>
          <p:spPr bwMode="auto">
            <a:xfrm rot="-5400000">
              <a:off x="4021" y="502"/>
              <a:ext cx="858" cy="1853"/>
            </a:xfrm>
            <a:prstGeom prst="upArrowCallout">
              <a:avLst>
                <a:gd name="adj1" fmla="val 33824"/>
                <a:gd name="adj2" fmla="val 25000"/>
                <a:gd name="adj3" fmla="val 29646"/>
                <a:gd name="adj4" fmla="val 86269"/>
              </a:avLst>
            </a:prstGeom>
            <a:solidFill>
              <a:schemeClr val="tx2"/>
            </a:solidFill>
            <a:ln w="9525">
              <a:noFill/>
              <a:bevel/>
              <a:headEnd/>
              <a:tailEnd/>
            </a:ln>
          </p:spPr>
          <p:txBody>
            <a:bodyPr vert="eaVert"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91" name="文本框 30"/>
            <p:cNvSpPr>
              <a:spLocks noChangeArrowheads="1"/>
            </p:cNvSpPr>
            <p:nvPr/>
          </p:nvSpPr>
          <p:spPr bwMode="auto">
            <a:xfrm>
              <a:off x="4022" y="111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endParaRPr lang="en-US" altLang="zh-CN" sz="1200" b="0">
                <a:solidFill>
                  <a:schemeClr val="bg1"/>
                </a:solidFill>
                <a:latin typeface="微软雅黑" pitchFamily="34" charset="-122"/>
                <a:sym typeface="造字工房悦黑体验版常规体" pitchFamily="50" charset="-122"/>
              </a:endParaRPr>
            </a:p>
          </p:txBody>
        </p:sp>
        <p:sp>
          <p:nvSpPr>
            <p:cNvPr id="54292" name="文本框 31"/>
            <p:cNvSpPr>
              <a:spLocks noChangeArrowheads="1"/>
            </p:cNvSpPr>
            <p:nvPr/>
          </p:nvSpPr>
          <p:spPr bwMode="auto">
            <a:xfrm>
              <a:off x="4022" y="127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sp>
          <p:nvSpPr>
            <p:cNvPr id="54293" name="文本框 32"/>
            <p:cNvSpPr>
              <a:spLocks noChangeArrowheads="1"/>
            </p:cNvSpPr>
            <p:nvPr/>
          </p:nvSpPr>
          <p:spPr bwMode="auto">
            <a:xfrm>
              <a:off x="4022" y="1443"/>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sp>
          <p:nvSpPr>
            <p:cNvPr id="54294" name="文本框 33"/>
            <p:cNvSpPr>
              <a:spLocks noChangeArrowheads="1"/>
            </p:cNvSpPr>
            <p:nvPr/>
          </p:nvSpPr>
          <p:spPr bwMode="auto">
            <a:xfrm>
              <a:off x="4022" y="160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请输入您想要的文字内容</a:t>
              </a:r>
            </a:p>
          </p:txBody>
        </p:sp>
      </p:grpSp>
      <p:grpSp>
        <p:nvGrpSpPr>
          <p:cNvPr id="52256" name="Group 32"/>
          <p:cNvGrpSpPr>
            <a:grpSpLocks/>
          </p:cNvGrpSpPr>
          <p:nvPr/>
        </p:nvGrpSpPr>
        <p:grpSpPr bwMode="auto">
          <a:xfrm>
            <a:off x="4157663" y="1587500"/>
            <a:ext cx="1406525" cy="1587500"/>
            <a:chOff x="2619" y="1000"/>
            <a:chExt cx="886" cy="1000"/>
          </a:xfrm>
        </p:grpSpPr>
        <p:sp>
          <p:nvSpPr>
            <p:cNvPr id="54288" name="AutoShape 4"/>
            <p:cNvSpPr>
              <a:spLocks noChangeArrowheads="1"/>
            </p:cNvSpPr>
            <p:nvPr/>
          </p:nvSpPr>
          <p:spPr bwMode="auto">
            <a:xfrm rot="10800000">
              <a:off x="2619" y="1000"/>
              <a:ext cx="886" cy="1000"/>
            </a:xfrm>
            <a:prstGeom prst="upArrowCallout">
              <a:avLst>
                <a:gd name="adj1" fmla="val 33824"/>
                <a:gd name="adj2" fmla="val 25000"/>
                <a:gd name="adj3" fmla="val 15498"/>
                <a:gd name="adj4" fmla="val 86269"/>
              </a:avLst>
            </a:prstGeom>
            <a:solidFill>
              <a:schemeClr val="bg2"/>
            </a:solidFill>
            <a:ln w="9525">
              <a:noFill/>
              <a:bevel/>
              <a:headEnd/>
              <a:tailEnd/>
            </a:ln>
          </p:spPr>
          <p:txBody>
            <a:bodyPr rot="10800000"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89" name="文本框 34"/>
            <p:cNvSpPr>
              <a:spLocks noChangeArrowheads="1"/>
            </p:cNvSpPr>
            <p:nvPr/>
          </p:nvSpPr>
          <p:spPr bwMode="auto">
            <a:xfrm>
              <a:off x="2784" y="1154"/>
              <a:ext cx="551" cy="584"/>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2800" b="0">
                  <a:solidFill>
                    <a:schemeClr val="bg1"/>
                  </a:solidFill>
                  <a:latin typeface="微软雅黑" pitchFamily="34" charset="-122"/>
                  <a:sym typeface="造字工房悦黑体验版常规体" pitchFamily="50" charset="-122"/>
                </a:rPr>
                <a:t>标题</a:t>
              </a:r>
            </a:p>
            <a:p>
              <a:pPr defTabSz="725488">
                <a:buFont typeface="Arial" charset="0"/>
                <a:buNone/>
              </a:pPr>
              <a:r>
                <a:rPr lang="zh-CN" altLang="en-US" sz="2800" b="0">
                  <a:solidFill>
                    <a:schemeClr val="bg1"/>
                  </a:solidFill>
                  <a:latin typeface="微软雅黑" pitchFamily="34" charset="-122"/>
                  <a:sym typeface="造字工房悦黑体验版常规体" pitchFamily="50" charset="-122"/>
                </a:rPr>
                <a:t>内容</a:t>
              </a:r>
            </a:p>
          </p:txBody>
        </p:sp>
      </p:grpSp>
      <p:sp>
        <p:nvSpPr>
          <p:cNvPr id="52240" name="文本框 35"/>
          <p:cNvSpPr>
            <a:spLocks noChangeArrowheads="1"/>
          </p:cNvSpPr>
          <p:nvPr/>
        </p:nvSpPr>
        <p:spPr bwMode="auto">
          <a:xfrm>
            <a:off x="1479550" y="3502025"/>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1" name="文本框 36"/>
          <p:cNvSpPr>
            <a:spLocks noChangeArrowheads="1"/>
          </p:cNvSpPr>
          <p:nvPr/>
        </p:nvSpPr>
        <p:spPr bwMode="auto">
          <a:xfrm>
            <a:off x="3814763" y="3502025"/>
            <a:ext cx="2198687"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endParaRPr lang="en-US" altLang="zh-CN" sz="1400" b="0">
              <a:solidFill>
                <a:schemeClr val="bg1"/>
              </a:solidFill>
              <a:latin typeface="微软雅黑" pitchFamily="34" charset="-122"/>
              <a:sym typeface="造字工房悦黑体验版常规体" pitchFamily="50" charset="-122"/>
            </a:endParaRPr>
          </a:p>
        </p:txBody>
      </p:sp>
      <p:sp>
        <p:nvSpPr>
          <p:cNvPr id="52242" name="文本框 37"/>
          <p:cNvSpPr>
            <a:spLocks noChangeArrowheads="1"/>
          </p:cNvSpPr>
          <p:nvPr/>
        </p:nvSpPr>
        <p:spPr bwMode="auto">
          <a:xfrm>
            <a:off x="6162675" y="3502025"/>
            <a:ext cx="220821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3" name="文本框 38"/>
          <p:cNvSpPr>
            <a:spLocks noChangeArrowheads="1"/>
          </p:cNvSpPr>
          <p:nvPr/>
        </p:nvSpPr>
        <p:spPr bwMode="auto">
          <a:xfrm>
            <a:off x="1476375" y="4038600"/>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4" name="文本框 39"/>
          <p:cNvSpPr>
            <a:spLocks noChangeArrowheads="1"/>
          </p:cNvSpPr>
          <p:nvPr/>
        </p:nvSpPr>
        <p:spPr bwMode="auto">
          <a:xfrm>
            <a:off x="3810000" y="4037013"/>
            <a:ext cx="2197100"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5" name="文本框 40"/>
          <p:cNvSpPr>
            <a:spLocks noChangeArrowheads="1"/>
          </p:cNvSpPr>
          <p:nvPr/>
        </p:nvSpPr>
        <p:spPr bwMode="auto">
          <a:xfrm>
            <a:off x="6157913" y="4037013"/>
            <a:ext cx="2208212"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6" name="文本框 41"/>
          <p:cNvSpPr>
            <a:spLocks noChangeArrowheads="1"/>
          </p:cNvSpPr>
          <p:nvPr/>
        </p:nvSpPr>
        <p:spPr bwMode="auto">
          <a:xfrm>
            <a:off x="1476375" y="4568825"/>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7" name="文本框 42"/>
          <p:cNvSpPr>
            <a:spLocks noChangeArrowheads="1"/>
          </p:cNvSpPr>
          <p:nvPr/>
        </p:nvSpPr>
        <p:spPr bwMode="auto">
          <a:xfrm>
            <a:off x="3810000" y="4567238"/>
            <a:ext cx="2197100"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
        <p:nvSpPr>
          <p:cNvPr id="52248" name="文本框 43"/>
          <p:cNvSpPr>
            <a:spLocks noChangeArrowheads="1"/>
          </p:cNvSpPr>
          <p:nvPr/>
        </p:nvSpPr>
        <p:spPr bwMode="auto">
          <a:xfrm>
            <a:off x="6157913" y="4567238"/>
            <a:ext cx="2208212"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请输入您想要的文字内容</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2256"/>
                                        </p:tgtEl>
                                        <p:attrNameLst>
                                          <p:attrName>style.visibility</p:attrName>
                                        </p:attrNameLst>
                                      </p:cBhvr>
                                      <p:to>
                                        <p:strVal val="visible"/>
                                      </p:to>
                                    </p:set>
                                    <p:animEffect transition="in" filter="fade">
                                      <p:cBhvr>
                                        <p:cTn id="7" dur="1000"/>
                                        <p:tgtEl>
                                          <p:spTgt spid="52256"/>
                                        </p:tgtEl>
                                      </p:cBhvr>
                                    </p:animEffect>
                                    <p:anim calcmode="lin" valueType="num">
                                      <p:cBhvr>
                                        <p:cTn id="8" dur="1000" fill="hold"/>
                                        <p:tgtEl>
                                          <p:spTgt spid="52256"/>
                                        </p:tgtEl>
                                        <p:attrNameLst>
                                          <p:attrName>ppt_x</p:attrName>
                                        </p:attrNameLst>
                                      </p:cBhvr>
                                      <p:tavLst>
                                        <p:tav tm="0">
                                          <p:val>
                                            <p:strVal val="#ppt_x"/>
                                          </p:val>
                                        </p:tav>
                                        <p:tav tm="100000">
                                          <p:val>
                                            <p:strVal val="#ppt_x"/>
                                          </p:val>
                                        </p:tav>
                                      </p:tavLst>
                                    </p:anim>
                                    <p:anim calcmode="lin" valueType="num">
                                      <p:cBhvr>
                                        <p:cTn id="9" dur="1000" fill="hold"/>
                                        <p:tgtEl>
                                          <p:spTgt spid="5225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52257"/>
                                        </p:tgtEl>
                                        <p:attrNameLst>
                                          <p:attrName>style.visibility</p:attrName>
                                        </p:attrNameLst>
                                      </p:cBhvr>
                                      <p:to>
                                        <p:strVal val="visible"/>
                                      </p:to>
                                    </p:set>
                                    <p:anim calcmode="lin" valueType="num">
                                      <p:cBhvr additive="base">
                                        <p:cTn id="13" dur="500" fill="hold"/>
                                        <p:tgtEl>
                                          <p:spTgt spid="52257"/>
                                        </p:tgtEl>
                                        <p:attrNameLst>
                                          <p:attrName>ppt_x</p:attrName>
                                        </p:attrNameLst>
                                      </p:cBhvr>
                                      <p:tavLst>
                                        <p:tav tm="0">
                                          <p:val>
                                            <p:strVal val="0-#ppt_w/2"/>
                                          </p:val>
                                        </p:tav>
                                        <p:tav tm="100000">
                                          <p:val>
                                            <p:strVal val="#ppt_x"/>
                                          </p:val>
                                        </p:tav>
                                      </p:tavLst>
                                    </p:anim>
                                    <p:anim calcmode="lin" valueType="num">
                                      <p:cBhvr additive="base">
                                        <p:cTn id="14" dur="500" fill="hold"/>
                                        <p:tgtEl>
                                          <p:spTgt spid="52257"/>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2258"/>
                                        </p:tgtEl>
                                        <p:attrNameLst>
                                          <p:attrName>style.visibility</p:attrName>
                                        </p:attrNameLst>
                                      </p:cBhvr>
                                      <p:to>
                                        <p:strVal val="visible"/>
                                      </p:to>
                                    </p:set>
                                    <p:anim calcmode="lin" valueType="num">
                                      <p:cBhvr additive="base">
                                        <p:cTn id="17" dur="500" fill="hold"/>
                                        <p:tgtEl>
                                          <p:spTgt spid="52258"/>
                                        </p:tgtEl>
                                        <p:attrNameLst>
                                          <p:attrName>ppt_x</p:attrName>
                                        </p:attrNameLst>
                                      </p:cBhvr>
                                      <p:tavLst>
                                        <p:tav tm="0">
                                          <p:val>
                                            <p:strVal val="1+#ppt_w/2"/>
                                          </p:val>
                                        </p:tav>
                                        <p:tav tm="100000">
                                          <p:val>
                                            <p:strVal val="#ppt_x"/>
                                          </p:val>
                                        </p:tav>
                                      </p:tavLst>
                                    </p:anim>
                                    <p:anim calcmode="lin" valueType="num">
                                      <p:cBhvr additive="base">
                                        <p:cTn id="18" dur="500" fill="hold"/>
                                        <p:tgtEl>
                                          <p:spTgt spid="5225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7" presetClass="entr" presetSubtype="0" fill="hold" nodeType="afterEffect">
                                  <p:stCondLst>
                                    <p:cond delay="0"/>
                                  </p:stCondLst>
                                  <p:childTnLst>
                                    <p:set>
                                      <p:cBhvr>
                                        <p:cTn id="21" dur="1" fill="hold">
                                          <p:stCondLst>
                                            <p:cond delay="0"/>
                                          </p:stCondLst>
                                        </p:cTn>
                                        <p:tgtEl>
                                          <p:spTgt spid="52228"/>
                                        </p:tgtEl>
                                        <p:attrNameLst>
                                          <p:attrName>style.visibility</p:attrName>
                                        </p:attrNameLst>
                                      </p:cBhvr>
                                      <p:to>
                                        <p:strVal val="visible"/>
                                      </p:to>
                                    </p:set>
                                    <p:animEffect transition="in" filter="fade">
                                      <p:cBhvr>
                                        <p:cTn id="22" dur="1000"/>
                                        <p:tgtEl>
                                          <p:spTgt spid="52228"/>
                                        </p:tgtEl>
                                      </p:cBhvr>
                                    </p:animEffect>
                                    <p:anim calcmode="lin" valueType="num">
                                      <p:cBhvr>
                                        <p:cTn id="23" dur="1000" fill="hold"/>
                                        <p:tgtEl>
                                          <p:spTgt spid="52228"/>
                                        </p:tgtEl>
                                        <p:attrNameLst>
                                          <p:attrName>ppt_x</p:attrName>
                                        </p:attrNameLst>
                                      </p:cBhvr>
                                      <p:tavLst>
                                        <p:tav tm="0">
                                          <p:val>
                                            <p:strVal val="#ppt_x"/>
                                          </p:val>
                                        </p:tav>
                                        <p:tav tm="100000">
                                          <p:val>
                                            <p:strVal val="#ppt_x"/>
                                          </p:val>
                                        </p:tav>
                                      </p:tavLst>
                                    </p:anim>
                                    <p:anim calcmode="lin" valueType="num">
                                      <p:cBhvr>
                                        <p:cTn id="24" dur="1000" fill="hold"/>
                                        <p:tgtEl>
                                          <p:spTgt spid="52228"/>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52229"/>
                                        </p:tgtEl>
                                        <p:attrNameLst>
                                          <p:attrName>style.visibility</p:attrName>
                                        </p:attrNameLst>
                                      </p:cBhvr>
                                      <p:to>
                                        <p:strVal val="visible"/>
                                      </p:to>
                                    </p:set>
                                    <p:animEffect transition="in" filter="fade">
                                      <p:cBhvr>
                                        <p:cTn id="27" dur="1000"/>
                                        <p:tgtEl>
                                          <p:spTgt spid="52229"/>
                                        </p:tgtEl>
                                      </p:cBhvr>
                                    </p:animEffect>
                                    <p:anim calcmode="lin" valueType="num">
                                      <p:cBhvr>
                                        <p:cTn id="28" dur="1000" fill="hold"/>
                                        <p:tgtEl>
                                          <p:spTgt spid="52229"/>
                                        </p:tgtEl>
                                        <p:attrNameLst>
                                          <p:attrName>ppt_x</p:attrName>
                                        </p:attrNameLst>
                                      </p:cBhvr>
                                      <p:tavLst>
                                        <p:tav tm="0">
                                          <p:val>
                                            <p:strVal val="#ppt_x"/>
                                          </p:val>
                                        </p:tav>
                                        <p:tav tm="100000">
                                          <p:val>
                                            <p:strVal val="#ppt_x"/>
                                          </p:val>
                                        </p:tav>
                                      </p:tavLst>
                                    </p:anim>
                                    <p:anim calcmode="lin" valueType="num">
                                      <p:cBhvr>
                                        <p:cTn id="29" dur="1000" fill="hold"/>
                                        <p:tgtEl>
                                          <p:spTgt spid="52229"/>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2230"/>
                                        </p:tgtEl>
                                        <p:attrNameLst>
                                          <p:attrName>style.visibility</p:attrName>
                                        </p:attrNameLst>
                                      </p:cBhvr>
                                      <p:to>
                                        <p:strVal val="visible"/>
                                      </p:to>
                                    </p:set>
                                    <p:animEffect transition="in" filter="fade">
                                      <p:cBhvr>
                                        <p:cTn id="32" dur="1000"/>
                                        <p:tgtEl>
                                          <p:spTgt spid="52230"/>
                                        </p:tgtEl>
                                      </p:cBhvr>
                                    </p:animEffect>
                                    <p:anim calcmode="lin" valueType="num">
                                      <p:cBhvr>
                                        <p:cTn id="33" dur="1000" fill="hold"/>
                                        <p:tgtEl>
                                          <p:spTgt spid="52230"/>
                                        </p:tgtEl>
                                        <p:attrNameLst>
                                          <p:attrName>ppt_x</p:attrName>
                                        </p:attrNameLst>
                                      </p:cBhvr>
                                      <p:tavLst>
                                        <p:tav tm="0">
                                          <p:val>
                                            <p:strVal val="#ppt_x"/>
                                          </p:val>
                                        </p:tav>
                                        <p:tav tm="100000">
                                          <p:val>
                                            <p:strVal val="#ppt_x"/>
                                          </p:val>
                                        </p:tav>
                                      </p:tavLst>
                                    </p:anim>
                                    <p:anim calcmode="lin" valueType="num">
                                      <p:cBhvr>
                                        <p:cTn id="34" dur="1000" fill="hold"/>
                                        <p:tgtEl>
                                          <p:spTgt spid="52230"/>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29" presetClass="entr" presetSubtype="0" fill="hold" grpId="0" nodeType="afterEffect">
                                  <p:stCondLst>
                                    <p:cond delay="0"/>
                                  </p:stCondLst>
                                  <p:childTnLst>
                                    <p:set>
                                      <p:cBhvr>
                                        <p:cTn id="37" dur="1" fill="hold">
                                          <p:stCondLst>
                                            <p:cond delay="0"/>
                                          </p:stCondLst>
                                        </p:cTn>
                                        <p:tgtEl>
                                          <p:spTgt spid="52240"/>
                                        </p:tgtEl>
                                        <p:attrNameLst>
                                          <p:attrName>style.visibility</p:attrName>
                                        </p:attrNameLst>
                                      </p:cBhvr>
                                      <p:to>
                                        <p:strVal val="visible"/>
                                      </p:to>
                                    </p:set>
                                    <p:anim calcmode="lin" valueType="num">
                                      <p:cBhvr>
                                        <p:cTn id="38" dur="1000" fill="hold"/>
                                        <p:tgtEl>
                                          <p:spTgt spid="52240"/>
                                        </p:tgtEl>
                                        <p:attrNameLst>
                                          <p:attrName>ppt_x</p:attrName>
                                        </p:attrNameLst>
                                      </p:cBhvr>
                                      <p:tavLst>
                                        <p:tav tm="0">
                                          <p:val>
                                            <p:strVal val="#ppt_x-.2"/>
                                          </p:val>
                                        </p:tav>
                                        <p:tav tm="100000">
                                          <p:val>
                                            <p:strVal val="#ppt_x"/>
                                          </p:val>
                                        </p:tav>
                                      </p:tavLst>
                                    </p:anim>
                                    <p:anim calcmode="lin" valueType="num">
                                      <p:cBhvr>
                                        <p:cTn id="39" dur="1000" fill="hold"/>
                                        <p:tgtEl>
                                          <p:spTgt spid="52240"/>
                                        </p:tgtEl>
                                        <p:attrNameLst>
                                          <p:attrName>ppt_y</p:attrName>
                                        </p:attrNameLst>
                                      </p:cBhvr>
                                      <p:tavLst>
                                        <p:tav tm="0">
                                          <p:val>
                                            <p:strVal val="#ppt_y"/>
                                          </p:val>
                                        </p:tav>
                                        <p:tav tm="100000">
                                          <p:val>
                                            <p:strVal val="#ppt_y"/>
                                          </p:val>
                                        </p:tav>
                                      </p:tavLst>
                                    </p:anim>
                                    <p:animEffect transition="in" filter="wipe(right)" prLst="gradientSize: 0.1">
                                      <p:cBhvr>
                                        <p:cTn id="40" dur="1000"/>
                                        <p:tgtEl>
                                          <p:spTgt spid="52240"/>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52241"/>
                                        </p:tgtEl>
                                        <p:attrNameLst>
                                          <p:attrName>style.visibility</p:attrName>
                                        </p:attrNameLst>
                                      </p:cBhvr>
                                      <p:to>
                                        <p:strVal val="visible"/>
                                      </p:to>
                                    </p:set>
                                    <p:anim calcmode="lin" valueType="num">
                                      <p:cBhvr>
                                        <p:cTn id="43" dur="1000" fill="hold"/>
                                        <p:tgtEl>
                                          <p:spTgt spid="52241"/>
                                        </p:tgtEl>
                                        <p:attrNameLst>
                                          <p:attrName>ppt_x</p:attrName>
                                        </p:attrNameLst>
                                      </p:cBhvr>
                                      <p:tavLst>
                                        <p:tav tm="0">
                                          <p:val>
                                            <p:strVal val="#ppt_x-.2"/>
                                          </p:val>
                                        </p:tav>
                                        <p:tav tm="100000">
                                          <p:val>
                                            <p:strVal val="#ppt_x"/>
                                          </p:val>
                                        </p:tav>
                                      </p:tavLst>
                                    </p:anim>
                                    <p:anim calcmode="lin" valueType="num">
                                      <p:cBhvr>
                                        <p:cTn id="44" dur="1000" fill="hold"/>
                                        <p:tgtEl>
                                          <p:spTgt spid="52241"/>
                                        </p:tgtEl>
                                        <p:attrNameLst>
                                          <p:attrName>ppt_y</p:attrName>
                                        </p:attrNameLst>
                                      </p:cBhvr>
                                      <p:tavLst>
                                        <p:tav tm="0">
                                          <p:val>
                                            <p:strVal val="#ppt_y"/>
                                          </p:val>
                                        </p:tav>
                                        <p:tav tm="100000">
                                          <p:val>
                                            <p:strVal val="#ppt_y"/>
                                          </p:val>
                                        </p:tav>
                                      </p:tavLst>
                                    </p:anim>
                                    <p:animEffect transition="in" filter="wipe(right)" prLst="gradientSize: 0.1">
                                      <p:cBhvr>
                                        <p:cTn id="45" dur="1000"/>
                                        <p:tgtEl>
                                          <p:spTgt spid="52241"/>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52242"/>
                                        </p:tgtEl>
                                        <p:attrNameLst>
                                          <p:attrName>style.visibility</p:attrName>
                                        </p:attrNameLst>
                                      </p:cBhvr>
                                      <p:to>
                                        <p:strVal val="visible"/>
                                      </p:to>
                                    </p:set>
                                    <p:anim calcmode="lin" valueType="num">
                                      <p:cBhvr>
                                        <p:cTn id="48" dur="1000" fill="hold"/>
                                        <p:tgtEl>
                                          <p:spTgt spid="52242"/>
                                        </p:tgtEl>
                                        <p:attrNameLst>
                                          <p:attrName>ppt_x</p:attrName>
                                        </p:attrNameLst>
                                      </p:cBhvr>
                                      <p:tavLst>
                                        <p:tav tm="0">
                                          <p:val>
                                            <p:strVal val="#ppt_x-.2"/>
                                          </p:val>
                                        </p:tav>
                                        <p:tav tm="100000">
                                          <p:val>
                                            <p:strVal val="#ppt_x"/>
                                          </p:val>
                                        </p:tav>
                                      </p:tavLst>
                                    </p:anim>
                                    <p:anim calcmode="lin" valueType="num">
                                      <p:cBhvr>
                                        <p:cTn id="49" dur="1000" fill="hold"/>
                                        <p:tgtEl>
                                          <p:spTgt spid="52242"/>
                                        </p:tgtEl>
                                        <p:attrNameLst>
                                          <p:attrName>ppt_y</p:attrName>
                                        </p:attrNameLst>
                                      </p:cBhvr>
                                      <p:tavLst>
                                        <p:tav tm="0">
                                          <p:val>
                                            <p:strVal val="#ppt_y"/>
                                          </p:val>
                                        </p:tav>
                                        <p:tav tm="100000">
                                          <p:val>
                                            <p:strVal val="#ppt_y"/>
                                          </p:val>
                                        </p:tav>
                                      </p:tavLst>
                                    </p:anim>
                                    <p:animEffect transition="in" filter="wipe(right)" prLst="gradientSize: 0.1">
                                      <p:cBhvr>
                                        <p:cTn id="50" dur="1000"/>
                                        <p:tgtEl>
                                          <p:spTgt spid="52242"/>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52243"/>
                                        </p:tgtEl>
                                        <p:attrNameLst>
                                          <p:attrName>style.visibility</p:attrName>
                                        </p:attrNameLst>
                                      </p:cBhvr>
                                      <p:to>
                                        <p:strVal val="visible"/>
                                      </p:to>
                                    </p:set>
                                    <p:anim calcmode="lin" valueType="num">
                                      <p:cBhvr>
                                        <p:cTn id="53" dur="1000" fill="hold"/>
                                        <p:tgtEl>
                                          <p:spTgt spid="52243"/>
                                        </p:tgtEl>
                                        <p:attrNameLst>
                                          <p:attrName>ppt_x</p:attrName>
                                        </p:attrNameLst>
                                      </p:cBhvr>
                                      <p:tavLst>
                                        <p:tav tm="0">
                                          <p:val>
                                            <p:strVal val="#ppt_x-.2"/>
                                          </p:val>
                                        </p:tav>
                                        <p:tav tm="100000">
                                          <p:val>
                                            <p:strVal val="#ppt_x"/>
                                          </p:val>
                                        </p:tav>
                                      </p:tavLst>
                                    </p:anim>
                                    <p:anim calcmode="lin" valueType="num">
                                      <p:cBhvr>
                                        <p:cTn id="54" dur="1000" fill="hold"/>
                                        <p:tgtEl>
                                          <p:spTgt spid="52243"/>
                                        </p:tgtEl>
                                        <p:attrNameLst>
                                          <p:attrName>ppt_y</p:attrName>
                                        </p:attrNameLst>
                                      </p:cBhvr>
                                      <p:tavLst>
                                        <p:tav tm="0">
                                          <p:val>
                                            <p:strVal val="#ppt_y"/>
                                          </p:val>
                                        </p:tav>
                                        <p:tav tm="100000">
                                          <p:val>
                                            <p:strVal val="#ppt_y"/>
                                          </p:val>
                                        </p:tav>
                                      </p:tavLst>
                                    </p:anim>
                                    <p:animEffect transition="in" filter="wipe(right)" prLst="gradientSize: 0.1">
                                      <p:cBhvr>
                                        <p:cTn id="55" dur="1000"/>
                                        <p:tgtEl>
                                          <p:spTgt spid="52243"/>
                                        </p:tgtEl>
                                      </p:cBhvr>
                                    </p:animEffect>
                                  </p:childTnLst>
                                </p:cTn>
                              </p:par>
                              <p:par>
                                <p:cTn id="56" presetID="29" presetClass="entr" presetSubtype="0" fill="hold" grpId="0" nodeType="withEffect">
                                  <p:stCondLst>
                                    <p:cond delay="0"/>
                                  </p:stCondLst>
                                  <p:childTnLst>
                                    <p:set>
                                      <p:cBhvr>
                                        <p:cTn id="57" dur="1" fill="hold">
                                          <p:stCondLst>
                                            <p:cond delay="0"/>
                                          </p:stCondLst>
                                        </p:cTn>
                                        <p:tgtEl>
                                          <p:spTgt spid="52244"/>
                                        </p:tgtEl>
                                        <p:attrNameLst>
                                          <p:attrName>style.visibility</p:attrName>
                                        </p:attrNameLst>
                                      </p:cBhvr>
                                      <p:to>
                                        <p:strVal val="visible"/>
                                      </p:to>
                                    </p:set>
                                    <p:anim calcmode="lin" valueType="num">
                                      <p:cBhvr>
                                        <p:cTn id="58" dur="1000" fill="hold"/>
                                        <p:tgtEl>
                                          <p:spTgt spid="52244"/>
                                        </p:tgtEl>
                                        <p:attrNameLst>
                                          <p:attrName>ppt_x</p:attrName>
                                        </p:attrNameLst>
                                      </p:cBhvr>
                                      <p:tavLst>
                                        <p:tav tm="0">
                                          <p:val>
                                            <p:strVal val="#ppt_x-.2"/>
                                          </p:val>
                                        </p:tav>
                                        <p:tav tm="100000">
                                          <p:val>
                                            <p:strVal val="#ppt_x"/>
                                          </p:val>
                                        </p:tav>
                                      </p:tavLst>
                                    </p:anim>
                                    <p:anim calcmode="lin" valueType="num">
                                      <p:cBhvr>
                                        <p:cTn id="59" dur="1000" fill="hold"/>
                                        <p:tgtEl>
                                          <p:spTgt spid="52244"/>
                                        </p:tgtEl>
                                        <p:attrNameLst>
                                          <p:attrName>ppt_y</p:attrName>
                                        </p:attrNameLst>
                                      </p:cBhvr>
                                      <p:tavLst>
                                        <p:tav tm="0">
                                          <p:val>
                                            <p:strVal val="#ppt_y"/>
                                          </p:val>
                                        </p:tav>
                                        <p:tav tm="100000">
                                          <p:val>
                                            <p:strVal val="#ppt_y"/>
                                          </p:val>
                                        </p:tav>
                                      </p:tavLst>
                                    </p:anim>
                                    <p:animEffect transition="in" filter="wipe(right)" prLst="gradientSize: 0.1">
                                      <p:cBhvr>
                                        <p:cTn id="60" dur="1000"/>
                                        <p:tgtEl>
                                          <p:spTgt spid="52244"/>
                                        </p:tgtEl>
                                      </p:cBhvr>
                                    </p:animEffect>
                                  </p:childTnLst>
                                </p:cTn>
                              </p:par>
                              <p:par>
                                <p:cTn id="61" presetID="29" presetClass="entr" presetSubtype="0" fill="hold" grpId="0" nodeType="withEffect">
                                  <p:stCondLst>
                                    <p:cond delay="0"/>
                                  </p:stCondLst>
                                  <p:childTnLst>
                                    <p:set>
                                      <p:cBhvr>
                                        <p:cTn id="62" dur="1" fill="hold">
                                          <p:stCondLst>
                                            <p:cond delay="0"/>
                                          </p:stCondLst>
                                        </p:cTn>
                                        <p:tgtEl>
                                          <p:spTgt spid="52245"/>
                                        </p:tgtEl>
                                        <p:attrNameLst>
                                          <p:attrName>style.visibility</p:attrName>
                                        </p:attrNameLst>
                                      </p:cBhvr>
                                      <p:to>
                                        <p:strVal val="visible"/>
                                      </p:to>
                                    </p:set>
                                    <p:anim calcmode="lin" valueType="num">
                                      <p:cBhvr>
                                        <p:cTn id="63" dur="1000" fill="hold"/>
                                        <p:tgtEl>
                                          <p:spTgt spid="52245"/>
                                        </p:tgtEl>
                                        <p:attrNameLst>
                                          <p:attrName>ppt_x</p:attrName>
                                        </p:attrNameLst>
                                      </p:cBhvr>
                                      <p:tavLst>
                                        <p:tav tm="0">
                                          <p:val>
                                            <p:strVal val="#ppt_x-.2"/>
                                          </p:val>
                                        </p:tav>
                                        <p:tav tm="100000">
                                          <p:val>
                                            <p:strVal val="#ppt_x"/>
                                          </p:val>
                                        </p:tav>
                                      </p:tavLst>
                                    </p:anim>
                                    <p:anim calcmode="lin" valueType="num">
                                      <p:cBhvr>
                                        <p:cTn id="64" dur="1000" fill="hold"/>
                                        <p:tgtEl>
                                          <p:spTgt spid="52245"/>
                                        </p:tgtEl>
                                        <p:attrNameLst>
                                          <p:attrName>ppt_y</p:attrName>
                                        </p:attrNameLst>
                                      </p:cBhvr>
                                      <p:tavLst>
                                        <p:tav tm="0">
                                          <p:val>
                                            <p:strVal val="#ppt_y"/>
                                          </p:val>
                                        </p:tav>
                                        <p:tav tm="100000">
                                          <p:val>
                                            <p:strVal val="#ppt_y"/>
                                          </p:val>
                                        </p:tav>
                                      </p:tavLst>
                                    </p:anim>
                                    <p:animEffect transition="in" filter="wipe(right)" prLst="gradientSize: 0.1">
                                      <p:cBhvr>
                                        <p:cTn id="65" dur="1000"/>
                                        <p:tgtEl>
                                          <p:spTgt spid="52245"/>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52246"/>
                                        </p:tgtEl>
                                        <p:attrNameLst>
                                          <p:attrName>style.visibility</p:attrName>
                                        </p:attrNameLst>
                                      </p:cBhvr>
                                      <p:to>
                                        <p:strVal val="visible"/>
                                      </p:to>
                                    </p:set>
                                    <p:anim calcmode="lin" valueType="num">
                                      <p:cBhvr>
                                        <p:cTn id="68" dur="1000" fill="hold"/>
                                        <p:tgtEl>
                                          <p:spTgt spid="52246"/>
                                        </p:tgtEl>
                                        <p:attrNameLst>
                                          <p:attrName>ppt_x</p:attrName>
                                        </p:attrNameLst>
                                      </p:cBhvr>
                                      <p:tavLst>
                                        <p:tav tm="0">
                                          <p:val>
                                            <p:strVal val="#ppt_x-.2"/>
                                          </p:val>
                                        </p:tav>
                                        <p:tav tm="100000">
                                          <p:val>
                                            <p:strVal val="#ppt_x"/>
                                          </p:val>
                                        </p:tav>
                                      </p:tavLst>
                                    </p:anim>
                                    <p:anim calcmode="lin" valueType="num">
                                      <p:cBhvr>
                                        <p:cTn id="69" dur="1000" fill="hold"/>
                                        <p:tgtEl>
                                          <p:spTgt spid="52246"/>
                                        </p:tgtEl>
                                        <p:attrNameLst>
                                          <p:attrName>ppt_y</p:attrName>
                                        </p:attrNameLst>
                                      </p:cBhvr>
                                      <p:tavLst>
                                        <p:tav tm="0">
                                          <p:val>
                                            <p:strVal val="#ppt_y"/>
                                          </p:val>
                                        </p:tav>
                                        <p:tav tm="100000">
                                          <p:val>
                                            <p:strVal val="#ppt_y"/>
                                          </p:val>
                                        </p:tav>
                                      </p:tavLst>
                                    </p:anim>
                                    <p:animEffect transition="in" filter="wipe(right)" prLst="gradientSize: 0.1">
                                      <p:cBhvr>
                                        <p:cTn id="70" dur="1000"/>
                                        <p:tgtEl>
                                          <p:spTgt spid="52246"/>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52247"/>
                                        </p:tgtEl>
                                        <p:attrNameLst>
                                          <p:attrName>style.visibility</p:attrName>
                                        </p:attrNameLst>
                                      </p:cBhvr>
                                      <p:to>
                                        <p:strVal val="visible"/>
                                      </p:to>
                                    </p:set>
                                    <p:anim calcmode="lin" valueType="num">
                                      <p:cBhvr>
                                        <p:cTn id="73" dur="1000" fill="hold"/>
                                        <p:tgtEl>
                                          <p:spTgt spid="52247"/>
                                        </p:tgtEl>
                                        <p:attrNameLst>
                                          <p:attrName>ppt_x</p:attrName>
                                        </p:attrNameLst>
                                      </p:cBhvr>
                                      <p:tavLst>
                                        <p:tav tm="0">
                                          <p:val>
                                            <p:strVal val="#ppt_x-.2"/>
                                          </p:val>
                                        </p:tav>
                                        <p:tav tm="100000">
                                          <p:val>
                                            <p:strVal val="#ppt_x"/>
                                          </p:val>
                                        </p:tav>
                                      </p:tavLst>
                                    </p:anim>
                                    <p:anim calcmode="lin" valueType="num">
                                      <p:cBhvr>
                                        <p:cTn id="74" dur="1000" fill="hold"/>
                                        <p:tgtEl>
                                          <p:spTgt spid="52247"/>
                                        </p:tgtEl>
                                        <p:attrNameLst>
                                          <p:attrName>ppt_y</p:attrName>
                                        </p:attrNameLst>
                                      </p:cBhvr>
                                      <p:tavLst>
                                        <p:tav tm="0">
                                          <p:val>
                                            <p:strVal val="#ppt_y"/>
                                          </p:val>
                                        </p:tav>
                                        <p:tav tm="100000">
                                          <p:val>
                                            <p:strVal val="#ppt_y"/>
                                          </p:val>
                                        </p:tav>
                                      </p:tavLst>
                                    </p:anim>
                                    <p:animEffect transition="in" filter="wipe(right)" prLst="gradientSize: 0.1">
                                      <p:cBhvr>
                                        <p:cTn id="75" dur="1000"/>
                                        <p:tgtEl>
                                          <p:spTgt spid="52247"/>
                                        </p:tgtEl>
                                      </p:cBhvr>
                                    </p:animEffect>
                                  </p:childTnLst>
                                </p:cTn>
                              </p:par>
                              <p:par>
                                <p:cTn id="76" presetID="29" presetClass="entr" presetSubtype="0" fill="hold" grpId="0" nodeType="withEffect">
                                  <p:stCondLst>
                                    <p:cond delay="0"/>
                                  </p:stCondLst>
                                  <p:childTnLst>
                                    <p:set>
                                      <p:cBhvr>
                                        <p:cTn id="77" dur="1" fill="hold">
                                          <p:stCondLst>
                                            <p:cond delay="0"/>
                                          </p:stCondLst>
                                        </p:cTn>
                                        <p:tgtEl>
                                          <p:spTgt spid="52248"/>
                                        </p:tgtEl>
                                        <p:attrNameLst>
                                          <p:attrName>style.visibility</p:attrName>
                                        </p:attrNameLst>
                                      </p:cBhvr>
                                      <p:to>
                                        <p:strVal val="visible"/>
                                      </p:to>
                                    </p:set>
                                    <p:anim calcmode="lin" valueType="num">
                                      <p:cBhvr>
                                        <p:cTn id="78" dur="1000" fill="hold"/>
                                        <p:tgtEl>
                                          <p:spTgt spid="52248"/>
                                        </p:tgtEl>
                                        <p:attrNameLst>
                                          <p:attrName>ppt_x</p:attrName>
                                        </p:attrNameLst>
                                      </p:cBhvr>
                                      <p:tavLst>
                                        <p:tav tm="0">
                                          <p:val>
                                            <p:strVal val="#ppt_x-.2"/>
                                          </p:val>
                                        </p:tav>
                                        <p:tav tm="100000">
                                          <p:val>
                                            <p:strVal val="#ppt_x"/>
                                          </p:val>
                                        </p:tav>
                                      </p:tavLst>
                                    </p:anim>
                                    <p:anim calcmode="lin" valueType="num">
                                      <p:cBhvr>
                                        <p:cTn id="79" dur="1000" fill="hold"/>
                                        <p:tgtEl>
                                          <p:spTgt spid="52248"/>
                                        </p:tgtEl>
                                        <p:attrNameLst>
                                          <p:attrName>ppt_y</p:attrName>
                                        </p:attrNameLst>
                                      </p:cBhvr>
                                      <p:tavLst>
                                        <p:tav tm="0">
                                          <p:val>
                                            <p:strVal val="#ppt_y"/>
                                          </p:val>
                                        </p:tav>
                                        <p:tav tm="100000">
                                          <p:val>
                                            <p:strVal val="#ppt_y"/>
                                          </p:val>
                                        </p:tav>
                                      </p:tavLst>
                                    </p:anim>
                                    <p:animEffect transition="in" filter="wipe(right)" prLst="gradientSize: 0.1">
                                      <p:cBhvr>
                                        <p:cTn id="80" dur="1000"/>
                                        <p:tgtEl>
                                          <p:spTgt spid="52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p:bldP spid="52241" grpId="0"/>
      <p:bldP spid="52242" grpId="0"/>
      <p:bldP spid="52243" grpId="0"/>
      <p:bldP spid="52244" grpId="0"/>
      <p:bldP spid="52245" grpId="0"/>
      <p:bldP spid="52246" grpId="0"/>
      <p:bldP spid="52247" grpId="0"/>
      <p:bldP spid="52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椭圆 11"/>
          <p:cNvSpPr>
            <a:spLocks noChangeArrowheads="1"/>
          </p:cNvSpPr>
          <p:nvPr/>
        </p:nvSpPr>
        <p:spPr bwMode="auto">
          <a:xfrm>
            <a:off x="512763" y="1519238"/>
            <a:ext cx="1427162" cy="1409700"/>
          </a:xfrm>
          <a:prstGeom prst="ellipse">
            <a:avLst/>
          </a:prstGeom>
          <a:solidFill>
            <a:schemeClr val="tx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01</a:t>
            </a:r>
          </a:p>
          <a:p>
            <a:pPr algn="ctr" defTabSz="725488"/>
            <a:r>
              <a:rPr lang="zh-CN" altLang="en-US" sz="1000" b="0">
                <a:solidFill>
                  <a:schemeClr val="bg1"/>
                </a:solidFill>
                <a:latin typeface="微软雅黑" pitchFamily="34" charset="-122"/>
                <a:sym typeface="造字工房悦黑体验版常规体" pitchFamily="50" charset="-122"/>
              </a:rPr>
              <a:t>请输入您想要的文字内容</a:t>
            </a:r>
            <a:endParaRPr lang="zh-CN" altLang="zh-CN" sz="1000" b="0">
              <a:solidFill>
                <a:schemeClr val="bg1"/>
              </a:solidFill>
              <a:latin typeface="微软雅黑" pitchFamily="34" charset="-122"/>
              <a:sym typeface="造字工房悦黑体验版常规体" pitchFamily="50" charset="-122"/>
            </a:endParaRPr>
          </a:p>
        </p:txBody>
      </p:sp>
      <p:sp>
        <p:nvSpPr>
          <p:cNvPr id="13" name="AutoShape 50"/>
          <p:cNvSpPr>
            <a:spLocks noChangeArrowheads="1"/>
          </p:cNvSpPr>
          <p:nvPr/>
        </p:nvSpPr>
        <p:spPr bwMode="gray">
          <a:xfrm>
            <a:off x="4719638" y="2014538"/>
            <a:ext cx="369887"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14" name="AutoShape 51"/>
          <p:cNvSpPr>
            <a:spLocks noChangeArrowheads="1"/>
          </p:cNvSpPr>
          <p:nvPr/>
        </p:nvSpPr>
        <p:spPr bwMode="gray">
          <a:xfrm>
            <a:off x="2266950" y="2014538"/>
            <a:ext cx="371475"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18" name="椭圆 17"/>
          <p:cNvSpPr>
            <a:spLocks noChangeArrowheads="1"/>
          </p:cNvSpPr>
          <p:nvPr/>
        </p:nvSpPr>
        <p:spPr bwMode="auto">
          <a:xfrm>
            <a:off x="2965450" y="1519238"/>
            <a:ext cx="1425575" cy="1409700"/>
          </a:xfrm>
          <a:prstGeom prst="ellipse">
            <a:avLst/>
          </a:prstGeom>
          <a:solidFill>
            <a:schemeClr val="bg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02</a:t>
            </a:r>
          </a:p>
          <a:p>
            <a:pPr algn="ctr" defTabSz="725488"/>
            <a:r>
              <a:rPr lang="zh-CN" altLang="en-US" sz="1000" b="0">
                <a:solidFill>
                  <a:schemeClr val="bg1"/>
                </a:solidFill>
                <a:latin typeface="微软雅黑" pitchFamily="34" charset="-122"/>
                <a:sym typeface="造字工房悦黑体验版常规体" pitchFamily="50" charset="-122"/>
              </a:rPr>
              <a:t>请输入您想要的文字内容</a:t>
            </a:r>
            <a:endParaRPr lang="zh-CN" altLang="zh-CN" sz="1000" b="0">
              <a:solidFill>
                <a:schemeClr val="bg1"/>
              </a:solidFill>
              <a:latin typeface="微软雅黑" pitchFamily="34" charset="-122"/>
              <a:sym typeface="造字工房悦黑体验版常规体" pitchFamily="50" charset="-122"/>
            </a:endParaRPr>
          </a:p>
          <a:p>
            <a:pPr algn="ctr" defTabSz="725488"/>
            <a:endParaRPr lang="zh-CN" altLang="zh-CN" sz="1000" b="0">
              <a:solidFill>
                <a:srgbClr val="404040"/>
              </a:solidFill>
              <a:latin typeface="微软雅黑" pitchFamily="34" charset="-122"/>
            </a:endParaRPr>
          </a:p>
        </p:txBody>
      </p:sp>
      <p:sp>
        <p:nvSpPr>
          <p:cNvPr id="21" name="椭圆 20"/>
          <p:cNvSpPr>
            <a:spLocks noChangeArrowheads="1"/>
          </p:cNvSpPr>
          <p:nvPr/>
        </p:nvSpPr>
        <p:spPr bwMode="auto">
          <a:xfrm>
            <a:off x="5416550" y="1519238"/>
            <a:ext cx="1428750" cy="1409700"/>
          </a:xfrm>
          <a:prstGeom prst="ellipse">
            <a:avLst/>
          </a:prstGeom>
          <a:solidFill>
            <a:schemeClr val="tx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03</a:t>
            </a:r>
          </a:p>
          <a:p>
            <a:pPr algn="ctr" defTabSz="725488"/>
            <a:r>
              <a:rPr lang="zh-CN" altLang="en-US" sz="1000" b="0">
                <a:solidFill>
                  <a:schemeClr val="bg1"/>
                </a:solidFill>
                <a:latin typeface="微软雅黑" pitchFamily="34" charset="-122"/>
                <a:sym typeface="造字工房悦黑体验版常规体" pitchFamily="50" charset="-122"/>
              </a:rPr>
              <a:t>请输入您想要的文字内容</a:t>
            </a:r>
            <a:endParaRPr lang="zh-CN" altLang="zh-CN" sz="1000" b="0">
              <a:solidFill>
                <a:schemeClr val="bg1"/>
              </a:solidFill>
              <a:latin typeface="微软雅黑" pitchFamily="34" charset="-122"/>
              <a:sym typeface="造字工房悦黑体验版常规体" pitchFamily="50" charset="-122"/>
            </a:endParaRPr>
          </a:p>
          <a:p>
            <a:pPr algn="ctr" defTabSz="725488"/>
            <a:endParaRPr lang="zh-CN" altLang="zh-CN" sz="1000" b="0">
              <a:solidFill>
                <a:srgbClr val="404040"/>
              </a:solidFill>
              <a:latin typeface="微软雅黑" pitchFamily="34" charset="-122"/>
            </a:endParaRPr>
          </a:p>
        </p:txBody>
      </p:sp>
      <p:sp>
        <p:nvSpPr>
          <p:cNvPr id="23" name="AutoShape 50"/>
          <p:cNvSpPr>
            <a:spLocks noChangeArrowheads="1"/>
          </p:cNvSpPr>
          <p:nvPr/>
        </p:nvSpPr>
        <p:spPr bwMode="gray">
          <a:xfrm>
            <a:off x="7170738" y="2014538"/>
            <a:ext cx="371475"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25" name="椭圆 24"/>
          <p:cNvSpPr>
            <a:spLocks noChangeArrowheads="1"/>
          </p:cNvSpPr>
          <p:nvPr/>
        </p:nvSpPr>
        <p:spPr bwMode="auto">
          <a:xfrm>
            <a:off x="7869238" y="1519238"/>
            <a:ext cx="1427162" cy="1409700"/>
          </a:xfrm>
          <a:prstGeom prst="ellipse">
            <a:avLst/>
          </a:prstGeom>
          <a:solidFill>
            <a:schemeClr val="bg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04</a:t>
            </a:r>
          </a:p>
          <a:p>
            <a:pPr algn="ctr" defTabSz="725488"/>
            <a:r>
              <a:rPr lang="zh-CN" altLang="en-US" sz="1000" b="0">
                <a:solidFill>
                  <a:schemeClr val="bg1"/>
                </a:solidFill>
                <a:latin typeface="微软雅黑" pitchFamily="34" charset="-122"/>
                <a:sym typeface="造字工房悦黑体验版常规体" pitchFamily="50" charset="-122"/>
              </a:rPr>
              <a:t>请输入您想要的文字内容</a:t>
            </a:r>
            <a:endParaRPr lang="zh-CN" altLang="zh-CN" sz="1000" b="0">
              <a:solidFill>
                <a:schemeClr val="bg1"/>
              </a:solidFill>
              <a:latin typeface="微软雅黑" pitchFamily="34" charset="-122"/>
              <a:sym typeface="造字工房悦黑体验版常规体" pitchFamily="50" charset="-122"/>
            </a:endParaRPr>
          </a:p>
        </p:txBody>
      </p:sp>
      <p:sp>
        <p:nvSpPr>
          <p:cNvPr id="4" name="TextBox 3"/>
          <p:cNvSpPr txBox="1">
            <a:spLocks noChangeArrowheads="1"/>
          </p:cNvSpPr>
          <p:nvPr/>
        </p:nvSpPr>
        <p:spPr bwMode="auto">
          <a:xfrm>
            <a:off x="312738" y="3971925"/>
            <a:ext cx="1884362" cy="1371600"/>
          </a:xfrm>
          <a:prstGeom prst="rect">
            <a:avLst/>
          </a:prstGeom>
          <a:noFill/>
          <a:ln w="9525">
            <a:noFill/>
            <a:miter lim="800000"/>
            <a:headEnd/>
            <a:tailEnd/>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p:txBody>
      </p:sp>
      <p:cxnSp>
        <p:nvCxnSpPr>
          <p:cNvPr id="6" name="直接连接符 5"/>
          <p:cNvCxnSpPr/>
          <p:nvPr/>
        </p:nvCxnSpPr>
        <p:spPr>
          <a:xfrm>
            <a:off x="312738"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71463" y="3257550"/>
            <a:ext cx="1925637" cy="381000"/>
          </a:xfrm>
          <a:prstGeom prst="rect">
            <a:avLst/>
          </a:prstGeom>
          <a:noFill/>
          <a:ln w="9525">
            <a:noFill/>
            <a:miter lim="800000"/>
            <a:headEnd/>
            <a:tailEnd/>
          </a:ln>
        </p:spPr>
        <p:txBody>
          <a:bodyPr>
            <a:spAutoFit/>
          </a:bodyPr>
          <a:lstStyle/>
          <a:p>
            <a:pPr algn="ctr"/>
            <a:r>
              <a:rPr lang="zh-CN" altLang="en-US">
                <a:solidFill>
                  <a:schemeClr val="tx2"/>
                </a:solidFill>
                <a:latin typeface="微软雅黑" pitchFamily="34" charset="-122"/>
              </a:rPr>
              <a:t>标题内容</a:t>
            </a:r>
          </a:p>
        </p:txBody>
      </p:sp>
      <p:sp>
        <p:nvSpPr>
          <p:cNvPr id="10" name="TextBox 9"/>
          <p:cNvSpPr txBox="1">
            <a:spLocks noChangeArrowheads="1"/>
          </p:cNvSpPr>
          <p:nvPr/>
        </p:nvSpPr>
        <p:spPr bwMode="auto">
          <a:xfrm>
            <a:off x="2759075" y="3971925"/>
            <a:ext cx="1885950"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 name="直接连接符 11"/>
          <p:cNvCxnSpPr/>
          <p:nvPr/>
        </p:nvCxnSpPr>
        <p:spPr>
          <a:xfrm>
            <a:off x="2759075" y="3763963"/>
            <a:ext cx="188595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TextBox 12"/>
          <p:cNvSpPr txBox="1">
            <a:spLocks noChangeArrowheads="1"/>
          </p:cNvSpPr>
          <p:nvPr/>
        </p:nvSpPr>
        <p:spPr bwMode="auto">
          <a:xfrm>
            <a:off x="2717800" y="3257550"/>
            <a:ext cx="1927225"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标题内容</a:t>
            </a:r>
          </a:p>
        </p:txBody>
      </p:sp>
      <p:sp>
        <p:nvSpPr>
          <p:cNvPr id="16" name="TextBox 15"/>
          <p:cNvSpPr txBox="1">
            <a:spLocks noChangeArrowheads="1"/>
          </p:cNvSpPr>
          <p:nvPr/>
        </p:nvSpPr>
        <p:spPr bwMode="auto">
          <a:xfrm>
            <a:off x="5264150" y="3971925"/>
            <a:ext cx="1884363"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5" name="直接连接符 17"/>
          <p:cNvCxnSpPr/>
          <p:nvPr/>
        </p:nvCxnSpPr>
        <p:spPr>
          <a:xfrm>
            <a:off x="5264150" y="3763963"/>
            <a:ext cx="1884363"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5221288" y="3257550"/>
            <a:ext cx="1927225" cy="381000"/>
          </a:xfrm>
          <a:prstGeom prst="rect">
            <a:avLst/>
          </a:prstGeom>
          <a:noFill/>
          <a:ln w="9525">
            <a:noFill/>
            <a:miter lim="800000"/>
            <a:headEnd/>
            <a:tailEnd/>
          </a:ln>
        </p:spPr>
        <p:txBody>
          <a:bodyPr>
            <a:spAutoFit/>
          </a:bodyPr>
          <a:lstStyle/>
          <a:p>
            <a:pPr algn="ctr"/>
            <a:r>
              <a:rPr lang="zh-CN" altLang="en-US">
                <a:solidFill>
                  <a:schemeClr val="tx2"/>
                </a:solidFill>
                <a:latin typeface="微软雅黑" pitchFamily="34" charset="-122"/>
              </a:rPr>
              <a:t>标题内容</a:t>
            </a:r>
          </a:p>
        </p:txBody>
      </p:sp>
      <p:sp>
        <p:nvSpPr>
          <p:cNvPr id="22" name="TextBox 21"/>
          <p:cNvSpPr txBox="1">
            <a:spLocks noChangeArrowheads="1"/>
          </p:cNvSpPr>
          <p:nvPr/>
        </p:nvSpPr>
        <p:spPr bwMode="auto">
          <a:xfrm>
            <a:off x="7656513" y="3971925"/>
            <a:ext cx="1884362"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4" name="直接连接符 23"/>
          <p:cNvCxnSpPr/>
          <p:nvPr/>
        </p:nvCxnSpPr>
        <p:spPr>
          <a:xfrm>
            <a:off x="7656513"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24"/>
          <p:cNvSpPr txBox="1">
            <a:spLocks noChangeArrowheads="1"/>
          </p:cNvSpPr>
          <p:nvPr/>
        </p:nvSpPr>
        <p:spPr bwMode="auto">
          <a:xfrm>
            <a:off x="7615238" y="3257550"/>
            <a:ext cx="19256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标题内容</a:t>
            </a:r>
          </a:p>
        </p:txBody>
      </p:sp>
      <p:cxnSp>
        <p:nvCxnSpPr>
          <p:cNvPr id="27" name="直接连接符 26"/>
          <p:cNvCxnSpPr/>
          <p:nvPr/>
        </p:nvCxnSpPr>
        <p:spPr>
          <a:xfrm>
            <a:off x="312738"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759075"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264150"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656513"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2500"/>
                            </p:stCondLst>
                            <p:childTnLst>
                              <p:par>
                                <p:cTn id="37" presetID="16" presetClass="entr" presetSubtype="37"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left)">
                                      <p:cBhvr>
                                        <p:cTn id="43" dur="500"/>
                                        <p:tgtEl>
                                          <p:spTgt spid="27"/>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par>
                          <p:cTn id="51" fill="hold">
                            <p:stCondLst>
                              <p:cond delay="4000"/>
                            </p:stCondLst>
                            <p:childTnLst>
                              <p:par>
                                <p:cTn id="52" presetID="16" presetClass="entr" presetSubtype="37"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barn(outVertical)">
                                      <p:cBhvr>
                                        <p:cTn id="54" dur="500"/>
                                        <p:tgtEl>
                                          <p:spTgt spid="2"/>
                                        </p:tgtEl>
                                      </p:cBhvr>
                                    </p:animEffect>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childTnLst>
                          </p:cTn>
                        </p:par>
                        <p:par>
                          <p:cTn id="59" fill="hold">
                            <p:stCondLst>
                              <p:cond delay="5000"/>
                            </p:stCondLst>
                            <p:childTnLst>
                              <p:par>
                                <p:cTn id="60" presetID="10" presetClass="entr" presetSubtype="0"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par>
                          <p:cTn id="66" fill="hold">
                            <p:stCondLst>
                              <p:cond delay="5500"/>
                            </p:stCondLst>
                            <p:childTnLst>
                              <p:par>
                                <p:cTn id="67" presetID="16" presetClass="entr" presetSubtype="37" fill="hold"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barn(outVertical)">
                                      <p:cBhvr>
                                        <p:cTn id="69" dur="500"/>
                                        <p:tgtEl>
                                          <p:spTgt spid="5"/>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left)">
                                      <p:cBhvr>
                                        <p:cTn id="73" dur="500"/>
                                        <p:tgtEl>
                                          <p:spTgt spid="29"/>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500"/>
                                        <p:tgtEl>
                                          <p:spTgt spid="22"/>
                                        </p:tgtEl>
                                      </p:cBhvr>
                                    </p:animEffect>
                                  </p:childTnLst>
                                </p:cTn>
                              </p:par>
                            </p:childTnLst>
                          </p:cTn>
                        </p:par>
                        <p:par>
                          <p:cTn id="81" fill="hold">
                            <p:stCondLst>
                              <p:cond delay="7000"/>
                            </p:stCondLst>
                            <p:childTnLst>
                              <p:par>
                                <p:cTn id="82" presetID="16" presetClass="entr" presetSubtype="37" fill="hold"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arn(outVertical)">
                                      <p:cBhvr>
                                        <p:cTn id="84" dur="500"/>
                                        <p:tgtEl>
                                          <p:spTgt spid="24"/>
                                        </p:tgtEl>
                                      </p:cBhvr>
                                    </p:animEffect>
                                  </p:childTnLst>
                                </p:cTn>
                              </p:par>
                            </p:childTnLst>
                          </p:cTn>
                        </p:par>
                        <p:par>
                          <p:cTn id="85" fill="hold">
                            <p:stCondLst>
                              <p:cond delay="75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animBg="1"/>
      <p:bldP spid="21" grpId="0" animBg="1"/>
      <p:bldP spid="23" grpId="0" animBg="1"/>
      <p:bldP spid="25" grpId="0" animBg="1"/>
      <p:bldP spid="4" grpId="0"/>
      <p:bldP spid="7" grpId="0"/>
      <p:bldP spid="10" grpId="0"/>
      <p:bldP spid="3" grpId="0"/>
      <p:bldP spid="16" grpId="0"/>
      <p:bldP spid="19" grpId="0"/>
      <p:bldP spid="2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直接连接符 13"/>
          <p:cNvSpPr>
            <a:spLocks noChangeShapeType="1"/>
          </p:cNvSpPr>
          <p:nvPr/>
        </p:nvSpPr>
        <p:spPr bwMode="auto">
          <a:xfrm>
            <a:off x="4248150" y="2687638"/>
            <a:ext cx="1157288" cy="0"/>
          </a:xfrm>
          <a:prstGeom prst="line">
            <a:avLst/>
          </a:prstGeom>
          <a:noFill/>
          <a:ln w="9525">
            <a:solidFill>
              <a:schemeClr val="bg2"/>
            </a:solidFill>
            <a:bevel/>
            <a:headEnd/>
            <a:tailEnd/>
          </a:ln>
        </p:spPr>
        <p:txBody>
          <a:bodyPr/>
          <a:lstStyle/>
          <a:p>
            <a:endParaRPr lang="zh-CN" altLang="en-US"/>
          </a:p>
        </p:txBody>
      </p:sp>
      <p:sp>
        <p:nvSpPr>
          <p:cNvPr id="55299" name="直接连接符 14"/>
          <p:cNvSpPr>
            <a:spLocks noChangeShapeType="1"/>
          </p:cNvSpPr>
          <p:nvPr/>
        </p:nvSpPr>
        <p:spPr bwMode="auto">
          <a:xfrm>
            <a:off x="4248150" y="3219450"/>
            <a:ext cx="1157288" cy="0"/>
          </a:xfrm>
          <a:prstGeom prst="line">
            <a:avLst/>
          </a:prstGeom>
          <a:noFill/>
          <a:ln w="9525">
            <a:solidFill>
              <a:schemeClr val="tx2"/>
            </a:solidFill>
            <a:bevel/>
            <a:headEnd/>
            <a:tailEnd/>
          </a:ln>
        </p:spPr>
        <p:txBody>
          <a:bodyPr/>
          <a:lstStyle/>
          <a:p>
            <a:endParaRPr lang="zh-CN" altLang="en-US"/>
          </a:p>
        </p:txBody>
      </p:sp>
      <p:sp>
        <p:nvSpPr>
          <p:cNvPr id="55300" name="矩形 15"/>
          <p:cNvSpPr>
            <a:spLocks noChangeArrowheads="1"/>
          </p:cNvSpPr>
          <p:nvPr/>
        </p:nvSpPr>
        <p:spPr bwMode="auto">
          <a:xfrm>
            <a:off x="827088" y="1460500"/>
            <a:ext cx="2571750" cy="255588"/>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a:solidFill>
                  <a:srgbClr val="808080"/>
                </a:solidFill>
                <a:cs typeface="Arial" charset="0"/>
                <a:sym typeface="Arial" charset="0"/>
              </a:rPr>
              <a:t>单击此处添加标题内容</a:t>
            </a:r>
            <a:endParaRPr lang="zh-CN" altLang="en-US" sz="1200">
              <a:solidFill>
                <a:srgbClr val="808080"/>
              </a:solidFill>
              <a:cs typeface="Arial" charset="0"/>
              <a:sym typeface="微软雅黑" pitchFamily="34" charset="-122"/>
            </a:endParaRPr>
          </a:p>
        </p:txBody>
      </p:sp>
      <p:sp>
        <p:nvSpPr>
          <p:cNvPr id="55301" name="TextBox 16"/>
          <p:cNvSpPr>
            <a:spLocks noChangeArrowheads="1"/>
          </p:cNvSpPr>
          <p:nvPr/>
        </p:nvSpPr>
        <p:spPr bwMode="auto">
          <a:xfrm>
            <a:off x="827088" y="1824038"/>
            <a:ext cx="2174875" cy="866775"/>
          </a:xfrm>
          <a:prstGeom prst="rect">
            <a:avLst/>
          </a:prstGeom>
          <a:noFill/>
          <a:ln w="9525">
            <a:noFill/>
            <a:miter lim="800000"/>
            <a:headEnd/>
            <a:tailEnd/>
          </a:ln>
        </p:spPr>
        <p:txBody>
          <a:bodyPr lIns="72585" tIns="36293" rIns="72585" bIns="36293">
            <a:spAutoFit/>
          </a:bodyPr>
          <a:lstStyle/>
          <a:p>
            <a:pPr defTabSz="725488">
              <a:lnSpc>
                <a:spcPct val="130000"/>
              </a:lnSpc>
              <a:spcBef>
                <a:spcPts val="475"/>
              </a:spcBef>
              <a:buFont typeface="Arial" charset="0"/>
              <a:buNone/>
            </a:pPr>
            <a:r>
              <a:rPr lang="zh-CN" altLang="en-US" sz="1000" b="0">
                <a:solidFill>
                  <a:srgbClr val="808080"/>
                </a:solidFill>
              </a:rPr>
              <a:t>请在此处添加您需要的文字内容请在此处添加您需要的文字内容请在此处添加您需要的文字内容请在此处添加您需要的文字内容</a:t>
            </a:r>
          </a:p>
        </p:txBody>
      </p:sp>
      <p:grpSp>
        <p:nvGrpSpPr>
          <p:cNvPr id="55302" name="组合 17"/>
          <p:cNvGrpSpPr>
            <a:grpSpLocks/>
          </p:cNvGrpSpPr>
          <p:nvPr/>
        </p:nvGrpSpPr>
        <p:grpSpPr bwMode="auto">
          <a:xfrm>
            <a:off x="752475" y="1808163"/>
            <a:ext cx="3309938" cy="2290762"/>
            <a:chOff x="0" y="0"/>
            <a:chExt cx="2880320" cy="2019710"/>
          </a:xfrm>
        </p:grpSpPr>
        <p:grpSp>
          <p:nvGrpSpPr>
            <p:cNvPr id="58394" name="组合 18"/>
            <p:cNvGrpSpPr>
              <a:grpSpLocks/>
            </p:cNvGrpSpPr>
            <p:nvPr/>
          </p:nvGrpSpPr>
          <p:grpSpPr bwMode="auto">
            <a:xfrm>
              <a:off x="0" y="0"/>
              <a:ext cx="2880320" cy="775829"/>
              <a:chOff x="0" y="0"/>
              <a:chExt cx="2880320" cy="360040"/>
            </a:xfrm>
          </p:grpSpPr>
          <p:sp>
            <p:nvSpPr>
              <p:cNvPr id="58398" name="直接连接符 25"/>
              <p:cNvSpPr>
                <a:spLocks noChangeShapeType="1"/>
              </p:cNvSpPr>
              <p:nvPr/>
            </p:nvSpPr>
            <p:spPr bwMode="auto">
              <a:xfrm>
                <a:off x="0" y="0"/>
                <a:ext cx="1957772" cy="1"/>
              </a:xfrm>
              <a:prstGeom prst="line">
                <a:avLst/>
              </a:prstGeom>
              <a:noFill/>
              <a:ln w="9525">
                <a:solidFill>
                  <a:schemeClr val="bg2"/>
                </a:solidFill>
                <a:bevel/>
                <a:headEnd type="oval" w="med" len="med"/>
                <a:tailEnd/>
              </a:ln>
            </p:spPr>
            <p:txBody>
              <a:bodyPr/>
              <a:lstStyle/>
              <a:p>
                <a:endParaRPr lang="zh-CN" altLang="en-US"/>
              </a:p>
            </p:txBody>
          </p:sp>
          <p:sp>
            <p:nvSpPr>
              <p:cNvPr id="58399" name="直接连接符 26"/>
              <p:cNvSpPr>
                <a:spLocks noChangeShapeType="1"/>
              </p:cNvSpPr>
              <p:nvPr/>
            </p:nvSpPr>
            <p:spPr bwMode="auto">
              <a:xfrm>
                <a:off x="1957772" y="0"/>
                <a:ext cx="922548" cy="360040"/>
              </a:xfrm>
              <a:prstGeom prst="line">
                <a:avLst/>
              </a:prstGeom>
              <a:noFill/>
              <a:ln w="9525">
                <a:solidFill>
                  <a:schemeClr val="bg2"/>
                </a:solidFill>
                <a:bevel/>
                <a:headEnd/>
                <a:tailEnd/>
              </a:ln>
            </p:spPr>
            <p:txBody>
              <a:bodyPr/>
              <a:lstStyle/>
              <a:p>
                <a:endParaRPr lang="zh-CN" altLang="en-US"/>
              </a:p>
            </p:txBody>
          </p:sp>
        </p:grpSp>
        <p:grpSp>
          <p:nvGrpSpPr>
            <p:cNvPr id="58395" name="组合 22"/>
            <p:cNvGrpSpPr>
              <a:grpSpLocks/>
            </p:cNvGrpSpPr>
            <p:nvPr/>
          </p:nvGrpSpPr>
          <p:grpSpPr bwMode="auto">
            <a:xfrm flipV="1">
              <a:off x="0" y="1243881"/>
              <a:ext cx="2880320" cy="775829"/>
              <a:chOff x="0" y="0"/>
              <a:chExt cx="2880320" cy="360040"/>
            </a:xfrm>
          </p:grpSpPr>
          <p:sp>
            <p:nvSpPr>
              <p:cNvPr id="58396" name="直接连接符 23"/>
              <p:cNvSpPr>
                <a:spLocks noChangeShapeType="1"/>
              </p:cNvSpPr>
              <p:nvPr/>
            </p:nvSpPr>
            <p:spPr bwMode="auto">
              <a:xfrm>
                <a:off x="0" y="0"/>
                <a:ext cx="1957772" cy="1"/>
              </a:xfrm>
              <a:prstGeom prst="line">
                <a:avLst/>
              </a:prstGeom>
              <a:noFill/>
              <a:ln w="9525">
                <a:solidFill>
                  <a:schemeClr val="bg2"/>
                </a:solidFill>
                <a:bevel/>
                <a:headEnd type="oval" w="med" len="med"/>
                <a:tailEnd/>
              </a:ln>
            </p:spPr>
            <p:txBody>
              <a:bodyPr/>
              <a:lstStyle/>
              <a:p>
                <a:endParaRPr lang="zh-CN" altLang="en-US"/>
              </a:p>
            </p:txBody>
          </p:sp>
          <p:sp>
            <p:nvSpPr>
              <p:cNvPr id="58397" name="直接连接符 24"/>
              <p:cNvSpPr>
                <a:spLocks noChangeShapeType="1"/>
              </p:cNvSpPr>
              <p:nvPr/>
            </p:nvSpPr>
            <p:spPr bwMode="auto">
              <a:xfrm>
                <a:off x="1957772" y="0"/>
                <a:ext cx="922548" cy="360040"/>
              </a:xfrm>
              <a:prstGeom prst="line">
                <a:avLst/>
              </a:prstGeom>
              <a:noFill/>
              <a:ln w="9525">
                <a:solidFill>
                  <a:schemeClr val="bg2"/>
                </a:solidFill>
                <a:bevel/>
                <a:headEnd/>
                <a:tailEnd/>
              </a:ln>
            </p:spPr>
            <p:txBody>
              <a:bodyPr/>
              <a:lstStyle/>
              <a:p>
                <a:endParaRPr lang="zh-CN" altLang="en-US"/>
              </a:p>
            </p:txBody>
          </p:sp>
        </p:grpSp>
      </p:grpSp>
      <p:sp>
        <p:nvSpPr>
          <p:cNvPr id="55303" name="矩形 27"/>
          <p:cNvSpPr>
            <a:spLocks noChangeArrowheads="1"/>
          </p:cNvSpPr>
          <p:nvPr/>
        </p:nvSpPr>
        <p:spPr bwMode="auto">
          <a:xfrm>
            <a:off x="835025" y="4117975"/>
            <a:ext cx="2573338" cy="255588"/>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a:solidFill>
                  <a:srgbClr val="808080"/>
                </a:solidFill>
                <a:sym typeface="Arial" charset="0"/>
              </a:rPr>
              <a:t>单击此处添加标题内容</a:t>
            </a:r>
          </a:p>
        </p:txBody>
      </p:sp>
      <p:sp>
        <p:nvSpPr>
          <p:cNvPr id="55304" name="TextBox 28"/>
          <p:cNvSpPr>
            <a:spLocks noChangeArrowheads="1"/>
          </p:cNvSpPr>
          <p:nvPr/>
        </p:nvSpPr>
        <p:spPr bwMode="auto">
          <a:xfrm>
            <a:off x="835025" y="3178175"/>
            <a:ext cx="2174875" cy="866775"/>
          </a:xfrm>
          <a:prstGeom prst="rect">
            <a:avLst/>
          </a:prstGeom>
          <a:noFill/>
          <a:ln w="9525">
            <a:noFill/>
            <a:miter lim="800000"/>
            <a:headEnd/>
            <a:tailEnd/>
          </a:ln>
        </p:spPr>
        <p:txBody>
          <a:bodyPr lIns="72585" tIns="36293" rIns="72585" bIns="36293">
            <a:spAutoFit/>
          </a:bodyPr>
          <a:lstStyle/>
          <a:p>
            <a:pPr defTabSz="725488">
              <a:lnSpc>
                <a:spcPct val="130000"/>
              </a:lnSpc>
              <a:spcBef>
                <a:spcPts val="475"/>
              </a:spcBef>
              <a:buFont typeface="Arial" charset="0"/>
              <a:buNone/>
            </a:pPr>
            <a:r>
              <a:rPr lang="zh-CN" altLang="en-US" sz="1000" b="0">
                <a:solidFill>
                  <a:srgbClr val="808080"/>
                </a:solidFill>
                <a:latin typeface="微软雅黑" pitchFamily="34" charset="-122"/>
              </a:rPr>
              <a:t>请在此处添加您需要的文字内容请在此处添加您需要的文字内容请在此处添加您需要的文字内容请在此处添加您需要的文字内容</a:t>
            </a:r>
          </a:p>
        </p:txBody>
      </p:sp>
      <p:grpSp>
        <p:nvGrpSpPr>
          <p:cNvPr id="55305" name="组合 29"/>
          <p:cNvGrpSpPr>
            <a:grpSpLocks/>
          </p:cNvGrpSpPr>
          <p:nvPr/>
        </p:nvGrpSpPr>
        <p:grpSpPr bwMode="auto">
          <a:xfrm flipH="1">
            <a:off x="5549900" y="1808163"/>
            <a:ext cx="3306763" cy="2290762"/>
            <a:chOff x="0" y="0"/>
            <a:chExt cx="2880320" cy="2019710"/>
          </a:xfrm>
        </p:grpSpPr>
        <p:grpSp>
          <p:nvGrpSpPr>
            <p:cNvPr id="58388" name="组合 30"/>
            <p:cNvGrpSpPr>
              <a:grpSpLocks/>
            </p:cNvGrpSpPr>
            <p:nvPr/>
          </p:nvGrpSpPr>
          <p:grpSpPr bwMode="auto">
            <a:xfrm>
              <a:off x="0" y="0"/>
              <a:ext cx="2880320" cy="775829"/>
              <a:chOff x="0" y="0"/>
              <a:chExt cx="2880320" cy="360040"/>
            </a:xfrm>
          </p:grpSpPr>
          <p:sp>
            <p:nvSpPr>
              <p:cNvPr id="58392" name="直接连接符 34"/>
              <p:cNvSpPr>
                <a:spLocks noChangeShapeType="1"/>
              </p:cNvSpPr>
              <p:nvPr/>
            </p:nvSpPr>
            <p:spPr bwMode="auto">
              <a:xfrm>
                <a:off x="0" y="0"/>
                <a:ext cx="1957772" cy="1"/>
              </a:xfrm>
              <a:prstGeom prst="line">
                <a:avLst/>
              </a:prstGeom>
              <a:noFill/>
              <a:ln w="9525">
                <a:solidFill>
                  <a:schemeClr val="tx2"/>
                </a:solidFill>
                <a:bevel/>
                <a:headEnd type="oval" w="med" len="med"/>
                <a:tailEnd/>
              </a:ln>
            </p:spPr>
            <p:txBody>
              <a:bodyPr/>
              <a:lstStyle/>
              <a:p>
                <a:endParaRPr lang="zh-CN" altLang="en-US"/>
              </a:p>
            </p:txBody>
          </p:sp>
          <p:sp>
            <p:nvSpPr>
              <p:cNvPr id="58393" name="直接连接符 35"/>
              <p:cNvSpPr>
                <a:spLocks noChangeShapeType="1"/>
              </p:cNvSpPr>
              <p:nvPr/>
            </p:nvSpPr>
            <p:spPr bwMode="auto">
              <a:xfrm>
                <a:off x="1957772" y="0"/>
                <a:ext cx="922548" cy="360040"/>
              </a:xfrm>
              <a:prstGeom prst="line">
                <a:avLst/>
              </a:prstGeom>
              <a:noFill/>
              <a:ln w="9525">
                <a:solidFill>
                  <a:schemeClr val="tx2"/>
                </a:solidFill>
                <a:bevel/>
                <a:headEnd/>
                <a:tailEnd/>
              </a:ln>
            </p:spPr>
            <p:txBody>
              <a:bodyPr/>
              <a:lstStyle/>
              <a:p>
                <a:endParaRPr lang="zh-CN" altLang="en-US"/>
              </a:p>
            </p:txBody>
          </p:sp>
        </p:grpSp>
        <p:grpSp>
          <p:nvGrpSpPr>
            <p:cNvPr id="58389" name="组合 31"/>
            <p:cNvGrpSpPr>
              <a:grpSpLocks/>
            </p:cNvGrpSpPr>
            <p:nvPr/>
          </p:nvGrpSpPr>
          <p:grpSpPr bwMode="auto">
            <a:xfrm flipV="1">
              <a:off x="0" y="1243881"/>
              <a:ext cx="2880320" cy="775829"/>
              <a:chOff x="0" y="0"/>
              <a:chExt cx="2880320" cy="360040"/>
            </a:xfrm>
          </p:grpSpPr>
          <p:sp>
            <p:nvSpPr>
              <p:cNvPr id="58390" name="直接连接符 32"/>
              <p:cNvSpPr>
                <a:spLocks noChangeShapeType="1"/>
              </p:cNvSpPr>
              <p:nvPr/>
            </p:nvSpPr>
            <p:spPr bwMode="auto">
              <a:xfrm>
                <a:off x="0" y="0"/>
                <a:ext cx="1957772" cy="1"/>
              </a:xfrm>
              <a:prstGeom prst="line">
                <a:avLst/>
              </a:prstGeom>
              <a:noFill/>
              <a:ln w="9525">
                <a:solidFill>
                  <a:schemeClr val="tx2"/>
                </a:solidFill>
                <a:bevel/>
                <a:headEnd type="oval" w="med" len="med"/>
                <a:tailEnd/>
              </a:ln>
            </p:spPr>
            <p:txBody>
              <a:bodyPr/>
              <a:lstStyle/>
              <a:p>
                <a:endParaRPr lang="zh-CN" altLang="en-US"/>
              </a:p>
            </p:txBody>
          </p:sp>
          <p:sp>
            <p:nvSpPr>
              <p:cNvPr id="58391" name="直接连接符 33"/>
              <p:cNvSpPr>
                <a:spLocks noChangeShapeType="1"/>
              </p:cNvSpPr>
              <p:nvPr/>
            </p:nvSpPr>
            <p:spPr bwMode="auto">
              <a:xfrm>
                <a:off x="1957772" y="0"/>
                <a:ext cx="922548" cy="360040"/>
              </a:xfrm>
              <a:prstGeom prst="line">
                <a:avLst/>
              </a:prstGeom>
              <a:noFill/>
              <a:ln w="9525">
                <a:solidFill>
                  <a:schemeClr val="tx2"/>
                </a:solidFill>
                <a:bevel/>
                <a:headEnd/>
                <a:tailEnd/>
              </a:ln>
            </p:spPr>
            <p:txBody>
              <a:bodyPr/>
              <a:lstStyle/>
              <a:p>
                <a:endParaRPr lang="zh-CN" altLang="en-US"/>
              </a:p>
            </p:txBody>
          </p:sp>
        </p:grpSp>
      </p:grpSp>
      <p:sp>
        <p:nvSpPr>
          <p:cNvPr id="55306" name="矩形 36"/>
          <p:cNvSpPr>
            <a:spLocks noChangeArrowheads="1"/>
          </p:cNvSpPr>
          <p:nvPr/>
        </p:nvSpPr>
        <p:spPr bwMode="auto">
          <a:xfrm>
            <a:off x="6294438" y="1463675"/>
            <a:ext cx="2571750" cy="438150"/>
          </a:xfrm>
          <a:prstGeom prst="rect">
            <a:avLst/>
          </a:prstGeom>
          <a:noFill/>
          <a:ln w="9525">
            <a:noFill/>
            <a:miter lim="800000"/>
            <a:headEnd/>
            <a:tailEnd/>
          </a:ln>
        </p:spPr>
        <p:txBody>
          <a:bodyPr lIns="72585" tIns="36293" rIns="72585" bIns="36293">
            <a:spAutoFit/>
          </a:bodyPr>
          <a:lstStyle/>
          <a:p>
            <a:pPr algn="r" defTabSz="725488">
              <a:buFont typeface="Arial" charset="0"/>
              <a:buNone/>
            </a:pPr>
            <a:r>
              <a:rPr lang="zh-CN" altLang="en-US" sz="1200">
                <a:solidFill>
                  <a:srgbClr val="808080"/>
                </a:solidFill>
                <a:sym typeface="Arial" charset="0"/>
              </a:rPr>
              <a:t>单击此处添加标题内容</a:t>
            </a:r>
            <a:endParaRPr lang="zh-CN" altLang="en-US" sz="1200">
              <a:solidFill>
                <a:srgbClr val="808080"/>
              </a:solidFill>
              <a:sym typeface="微软雅黑" pitchFamily="34" charset="-122"/>
            </a:endParaRPr>
          </a:p>
          <a:p>
            <a:pPr algn="r" defTabSz="725488">
              <a:buFont typeface="Arial" charset="0"/>
              <a:buNone/>
            </a:pPr>
            <a:endParaRPr lang="en-US" altLang="zh-CN" sz="1200">
              <a:solidFill>
                <a:srgbClr val="808080"/>
              </a:solidFill>
              <a:cs typeface="Arial" charset="0"/>
              <a:sym typeface="微软雅黑" pitchFamily="34" charset="-122"/>
            </a:endParaRPr>
          </a:p>
        </p:txBody>
      </p:sp>
      <p:sp>
        <p:nvSpPr>
          <p:cNvPr id="55307" name="TextBox 37"/>
          <p:cNvSpPr>
            <a:spLocks noChangeArrowheads="1"/>
          </p:cNvSpPr>
          <p:nvPr/>
        </p:nvSpPr>
        <p:spPr bwMode="auto">
          <a:xfrm>
            <a:off x="6691313" y="1828800"/>
            <a:ext cx="2174875" cy="1125538"/>
          </a:xfrm>
          <a:prstGeom prst="rect">
            <a:avLst/>
          </a:prstGeom>
          <a:noFill/>
          <a:ln w="9525">
            <a:noFill/>
            <a:miter lim="800000"/>
            <a:headEnd/>
            <a:tailEnd/>
          </a:ln>
        </p:spPr>
        <p:txBody>
          <a:bodyPr lIns="72585" tIns="36293" rIns="72585" bIns="36293">
            <a:spAutoFit/>
          </a:bodyPr>
          <a:lstStyle/>
          <a:p>
            <a:pPr algn="r" defTabSz="725488">
              <a:lnSpc>
                <a:spcPct val="130000"/>
              </a:lnSpc>
              <a:spcBef>
                <a:spcPts val="475"/>
              </a:spcBef>
              <a:buFont typeface="Arial" charset="0"/>
              <a:buNone/>
            </a:pPr>
            <a:r>
              <a:rPr lang="zh-CN" altLang="en-US" sz="1000" b="0">
                <a:solidFill>
                  <a:srgbClr val="808080"/>
                </a:solidFill>
                <a:latin typeface="微软雅黑" pitchFamily="34" charset="-122"/>
              </a:rPr>
              <a:t>请在此处添加您需要的文字内容请在此处添加您需要的文字内容请在此处添加您需要的文字内容请在此处添加您需要的文字内容</a:t>
            </a:r>
          </a:p>
          <a:p>
            <a:pPr algn="r" defTabSz="725488">
              <a:lnSpc>
                <a:spcPct val="130000"/>
              </a:lnSpc>
              <a:spcBef>
                <a:spcPts val="475"/>
              </a:spcBef>
              <a:buFont typeface="Arial" charset="0"/>
              <a:buNone/>
            </a:pPr>
            <a:r>
              <a:rPr lang="en-US" altLang="zh-CN" sz="1000" b="0">
                <a:solidFill>
                  <a:srgbClr val="7F7F7F"/>
                </a:solidFill>
                <a:latin typeface="微软雅黑" pitchFamily="34" charset="-122"/>
                <a:cs typeface="Arial" charset="0"/>
                <a:sym typeface="Arial" charset="0"/>
              </a:rPr>
              <a:t>.</a:t>
            </a:r>
            <a:endParaRPr lang="zh-CN" altLang="en-US" sz="1000" b="0">
              <a:solidFill>
                <a:srgbClr val="7F7F7F"/>
              </a:solidFill>
              <a:latin typeface="微软雅黑" pitchFamily="34" charset="-122"/>
              <a:cs typeface="Arial" charset="0"/>
              <a:sym typeface="Arial" charset="0"/>
            </a:endParaRPr>
          </a:p>
        </p:txBody>
      </p:sp>
      <p:sp>
        <p:nvSpPr>
          <p:cNvPr id="55308" name="矩形 38"/>
          <p:cNvSpPr>
            <a:spLocks noChangeArrowheads="1"/>
          </p:cNvSpPr>
          <p:nvPr/>
        </p:nvSpPr>
        <p:spPr bwMode="auto">
          <a:xfrm>
            <a:off x="6294438" y="4121150"/>
            <a:ext cx="2571750" cy="438150"/>
          </a:xfrm>
          <a:prstGeom prst="rect">
            <a:avLst/>
          </a:prstGeom>
          <a:noFill/>
          <a:ln w="9525">
            <a:noFill/>
            <a:miter lim="800000"/>
            <a:headEnd/>
            <a:tailEnd/>
          </a:ln>
        </p:spPr>
        <p:txBody>
          <a:bodyPr lIns="72585" tIns="36293" rIns="72585" bIns="36293">
            <a:spAutoFit/>
          </a:bodyPr>
          <a:lstStyle/>
          <a:p>
            <a:pPr algn="r" defTabSz="725488">
              <a:buFont typeface="Arial" charset="0"/>
              <a:buNone/>
            </a:pPr>
            <a:r>
              <a:rPr lang="zh-CN" altLang="en-US" sz="1200">
                <a:solidFill>
                  <a:srgbClr val="808080"/>
                </a:solidFill>
                <a:sym typeface="Arial" charset="0"/>
              </a:rPr>
              <a:t>单击此处添加标题内容</a:t>
            </a:r>
            <a:endParaRPr lang="zh-CN" altLang="en-US" sz="1200">
              <a:solidFill>
                <a:srgbClr val="808080"/>
              </a:solidFill>
              <a:sym typeface="微软雅黑" pitchFamily="34" charset="-122"/>
            </a:endParaRPr>
          </a:p>
          <a:p>
            <a:pPr algn="r" defTabSz="725488">
              <a:buFont typeface="Arial" charset="0"/>
              <a:buNone/>
            </a:pPr>
            <a:endParaRPr lang="en-US" altLang="zh-CN" sz="1200">
              <a:solidFill>
                <a:srgbClr val="808080"/>
              </a:solidFill>
              <a:cs typeface="Arial" charset="0"/>
              <a:sym typeface="微软雅黑" pitchFamily="34" charset="-122"/>
            </a:endParaRPr>
          </a:p>
        </p:txBody>
      </p:sp>
      <p:sp>
        <p:nvSpPr>
          <p:cNvPr id="55309" name="TextBox 39"/>
          <p:cNvSpPr>
            <a:spLocks noChangeArrowheads="1"/>
          </p:cNvSpPr>
          <p:nvPr/>
        </p:nvSpPr>
        <p:spPr bwMode="auto">
          <a:xfrm>
            <a:off x="6691313" y="3181350"/>
            <a:ext cx="2174875" cy="866775"/>
          </a:xfrm>
          <a:prstGeom prst="rect">
            <a:avLst/>
          </a:prstGeom>
          <a:noFill/>
          <a:ln w="9525">
            <a:noFill/>
            <a:miter lim="800000"/>
            <a:headEnd/>
            <a:tailEnd/>
          </a:ln>
        </p:spPr>
        <p:txBody>
          <a:bodyPr lIns="72585" tIns="36293" rIns="72585" bIns="36293">
            <a:spAutoFit/>
          </a:bodyPr>
          <a:lstStyle/>
          <a:p>
            <a:pPr algn="r" defTabSz="725488">
              <a:lnSpc>
                <a:spcPct val="130000"/>
              </a:lnSpc>
              <a:spcBef>
                <a:spcPts val="475"/>
              </a:spcBef>
              <a:buFont typeface="Arial" charset="0"/>
              <a:buNone/>
            </a:pPr>
            <a:r>
              <a:rPr lang="zh-CN" altLang="en-US" sz="1000" b="0">
                <a:solidFill>
                  <a:srgbClr val="808080"/>
                </a:solidFill>
                <a:ea typeface="宋体" charset="-122"/>
              </a:rPr>
              <a:t>请在此处添加您需要的文字内容请在此处添加您需要的文字内容请在此处添加您需要的文字内容请在此处添加您需要的文字内容</a:t>
            </a:r>
          </a:p>
        </p:txBody>
      </p:sp>
      <p:sp>
        <p:nvSpPr>
          <p:cNvPr id="55310" name="矩形 40"/>
          <p:cNvSpPr>
            <a:spLocks noChangeArrowheads="1"/>
          </p:cNvSpPr>
          <p:nvPr/>
        </p:nvSpPr>
        <p:spPr bwMode="auto">
          <a:xfrm>
            <a:off x="4192588" y="2741613"/>
            <a:ext cx="1263650" cy="407987"/>
          </a:xfrm>
          <a:prstGeom prst="rect">
            <a:avLst/>
          </a:prstGeom>
          <a:noFill/>
          <a:ln w="9525">
            <a:noFill/>
            <a:miter lim="800000"/>
            <a:headEnd/>
            <a:tailEnd/>
          </a:ln>
        </p:spPr>
        <p:txBody>
          <a:bodyPr wrap="none" lIns="72585" tIns="36293" rIns="72585" bIns="36293">
            <a:spAutoFit/>
          </a:bodyPr>
          <a:lstStyle/>
          <a:p>
            <a:pPr algn="ctr" defTabSz="725488">
              <a:buFont typeface="Arial" charset="0"/>
              <a:buNone/>
            </a:pPr>
            <a:r>
              <a:rPr lang="zh-CN" altLang="en-US" sz="2200">
                <a:solidFill>
                  <a:srgbClr val="808080"/>
                </a:solidFill>
                <a:cs typeface="Arial" charset="0"/>
                <a:sym typeface="Arial" charset="0"/>
              </a:rPr>
              <a:t>添加标题</a:t>
            </a:r>
          </a:p>
        </p:txBody>
      </p:sp>
      <p:grpSp>
        <p:nvGrpSpPr>
          <p:cNvPr id="55328" name="Group 32"/>
          <p:cNvGrpSpPr>
            <a:grpSpLocks/>
          </p:cNvGrpSpPr>
          <p:nvPr/>
        </p:nvGrpSpPr>
        <p:grpSpPr bwMode="auto">
          <a:xfrm>
            <a:off x="3924300" y="1908175"/>
            <a:ext cx="1728788" cy="576263"/>
            <a:chOff x="2472" y="1202"/>
            <a:chExt cx="1089" cy="363"/>
          </a:xfrm>
        </p:grpSpPr>
        <p:sp>
          <p:nvSpPr>
            <p:cNvPr id="58386" name="AutoShape 35"/>
            <p:cNvSpPr>
              <a:spLocks noChangeArrowheads="1"/>
            </p:cNvSpPr>
            <p:nvPr/>
          </p:nvSpPr>
          <p:spPr bwMode="auto">
            <a:xfrm>
              <a:off x="2472" y="1202"/>
              <a:ext cx="1089" cy="363"/>
            </a:xfrm>
            <a:custGeom>
              <a:avLst/>
              <a:gdLst>
                <a:gd name="T0" fmla="*/ 782 w 21600"/>
                <a:gd name="T1" fmla="*/ 1 h 21600"/>
                <a:gd name="T2" fmla="*/ 447 w 21600"/>
                <a:gd name="T3" fmla="*/ 1 h 21600"/>
                <a:gd name="T4" fmla="*/ 112 w 21600"/>
                <a:gd name="T5" fmla="*/ 1 h 21600"/>
                <a:gd name="T6" fmla="*/ 447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2"/>
            </a:solidFill>
            <a:ln w="9525">
              <a:noFill/>
              <a:miter lim="800000"/>
              <a:headEnd/>
              <a:tailEnd/>
            </a:ln>
          </p:spPr>
          <p:txBody>
            <a:bodyPr wrap="none" anchor="ctr"/>
            <a:lstStyle/>
            <a:p>
              <a:endParaRPr lang="zh-CN" altLang="en-US"/>
            </a:p>
          </p:txBody>
        </p:sp>
        <p:sp>
          <p:nvSpPr>
            <p:cNvPr id="58387" name="Rectangle 37"/>
            <p:cNvSpPr>
              <a:spLocks noChangeArrowheads="1"/>
            </p:cNvSpPr>
            <p:nvPr/>
          </p:nvSpPr>
          <p:spPr bwMode="auto">
            <a:xfrm>
              <a:off x="2823" y="1280"/>
              <a:ext cx="420" cy="240"/>
            </a:xfrm>
            <a:prstGeom prst="rect">
              <a:avLst/>
            </a:prstGeom>
            <a:noFill/>
            <a:ln w="9525">
              <a:noFill/>
              <a:miter lim="800000"/>
              <a:headEnd/>
              <a:tailEnd/>
            </a:ln>
          </p:spPr>
          <p:txBody>
            <a:bodyPr wrap="none">
              <a:spAutoFit/>
            </a:bodyPr>
            <a:lstStyle/>
            <a:p>
              <a:pPr defTabSz="914400">
                <a:buFont typeface="Arial" charset="0"/>
                <a:buNone/>
              </a:pPr>
              <a:r>
                <a:rPr lang="zh-CN" altLang="en-US">
                  <a:solidFill>
                    <a:schemeClr val="bg1"/>
                  </a:solidFill>
                  <a:sym typeface="Arial" charset="0"/>
                </a:rPr>
                <a:t>标题</a:t>
              </a:r>
            </a:p>
          </p:txBody>
        </p:sp>
      </p:grpSp>
      <p:grpSp>
        <p:nvGrpSpPr>
          <p:cNvPr id="55329" name="Group 33"/>
          <p:cNvGrpSpPr>
            <a:grpSpLocks/>
          </p:cNvGrpSpPr>
          <p:nvPr/>
        </p:nvGrpSpPr>
        <p:grpSpPr bwMode="auto">
          <a:xfrm>
            <a:off x="3924300" y="3421063"/>
            <a:ext cx="1728788" cy="576262"/>
            <a:chOff x="2472" y="2155"/>
            <a:chExt cx="1089" cy="363"/>
          </a:xfrm>
        </p:grpSpPr>
        <p:sp>
          <p:nvSpPr>
            <p:cNvPr id="58384" name="AutoShape 36"/>
            <p:cNvSpPr>
              <a:spLocks noChangeArrowheads="1"/>
            </p:cNvSpPr>
            <p:nvPr/>
          </p:nvSpPr>
          <p:spPr bwMode="auto">
            <a:xfrm flipV="1">
              <a:off x="2472" y="2155"/>
              <a:ext cx="1089" cy="363"/>
            </a:xfrm>
            <a:custGeom>
              <a:avLst/>
              <a:gdLst>
                <a:gd name="T0" fmla="*/ 782 w 21600"/>
                <a:gd name="T1" fmla="*/ 1 h 21600"/>
                <a:gd name="T2" fmla="*/ 447 w 21600"/>
                <a:gd name="T3" fmla="*/ 1 h 21600"/>
                <a:gd name="T4" fmla="*/ 112 w 21600"/>
                <a:gd name="T5" fmla="*/ 1 h 21600"/>
                <a:gd name="T6" fmla="*/ 447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solidFill>
            <a:ln w="9525">
              <a:noFill/>
              <a:miter lim="800000"/>
              <a:headEnd/>
              <a:tailEnd/>
            </a:ln>
          </p:spPr>
          <p:txBody>
            <a:bodyPr rot="10800000" wrap="none" anchor="ctr"/>
            <a:lstStyle/>
            <a:p>
              <a:endParaRPr lang="zh-CN" altLang="en-US"/>
            </a:p>
          </p:txBody>
        </p:sp>
        <p:sp>
          <p:nvSpPr>
            <p:cNvPr id="58385" name="Rectangle 38"/>
            <p:cNvSpPr>
              <a:spLocks noChangeArrowheads="1"/>
            </p:cNvSpPr>
            <p:nvPr/>
          </p:nvSpPr>
          <p:spPr bwMode="auto">
            <a:xfrm>
              <a:off x="2823" y="2232"/>
              <a:ext cx="420" cy="240"/>
            </a:xfrm>
            <a:prstGeom prst="rect">
              <a:avLst/>
            </a:prstGeom>
            <a:noFill/>
            <a:ln w="9525">
              <a:noFill/>
              <a:miter lim="800000"/>
              <a:headEnd/>
              <a:tailEnd/>
            </a:ln>
          </p:spPr>
          <p:txBody>
            <a:bodyPr wrap="none">
              <a:spAutoFit/>
            </a:bodyPr>
            <a:lstStyle/>
            <a:p>
              <a:pPr defTabSz="914400">
                <a:buFont typeface="Arial" charset="0"/>
                <a:buNone/>
              </a:pPr>
              <a:r>
                <a:rPr lang="zh-CN" altLang="en-US">
                  <a:solidFill>
                    <a:schemeClr val="bg1"/>
                  </a:solidFill>
                  <a:sym typeface="Arial" charset="0"/>
                </a:rPr>
                <a:t>标题</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5310"/>
                                        </p:tgtEl>
                                        <p:attrNameLst>
                                          <p:attrName>style.visibility</p:attrName>
                                        </p:attrNameLst>
                                      </p:cBhvr>
                                      <p:to>
                                        <p:strVal val="visible"/>
                                      </p:to>
                                    </p:set>
                                    <p:anim calcmode="lin" valueType="num">
                                      <p:cBhvr>
                                        <p:cTn id="7" dur="500" fill="hold"/>
                                        <p:tgtEl>
                                          <p:spTgt spid="55310"/>
                                        </p:tgtEl>
                                        <p:attrNameLst>
                                          <p:attrName>ppt_w</p:attrName>
                                        </p:attrNameLst>
                                      </p:cBhvr>
                                      <p:tavLst>
                                        <p:tav tm="0">
                                          <p:val>
                                            <p:fltVal val="0"/>
                                          </p:val>
                                        </p:tav>
                                        <p:tav tm="100000">
                                          <p:val>
                                            <p:strVal val="#ppt_w"/>
                                          </p:val>
                                        </p:tav>
                                      </p:tavLst>
                                    </p:anim>
                                    <p:anim calcmode="lin" valueType="num">
                                      <p:cBhvr>
                                        <p:cTn id="8" dur="500" fill="hold"/>
                                        <p:tgtEl>
                                          <p:spTgt spid="55310"/>
                                        </p:tgtEl>
                                        <p:attrNameLst>
                                          <p:attrName>ppt_h</p:attrName>
                                        </p:attrNameLst>
                                      </p:cBhvr>
                                      <p:tavLst>
                                        <p:tav tm="0">
                                          <p:val>
                                            <p:fltVal val="0"/>
                                          </p:val>
                                        </p:tav>
                                        <p:tav tm="100000">
                                          <p:val>
                                            <p:strVal val="#ppt_h"/>
                                          </p:val>
                                        </p:tav>
                                      </p:tavLst>
                                    </p:anim>
                                    <p:animEffect transition="in" filter="fade">
                                      <p:cBhvr>
                                        <p:cTn id="9" dur="500"/>
                                        <p:tgtEl>
                                          <p:spTgt spid="55310"/>
                                        </p:tgtEl>
                                      </p:cBhvr>
                                    </p:animEffec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55298"/>
                                        </p:tgtEl>
                                        <p:attrNameLst>
                                          <p:attrName>style.visibility</p:attrName>
                                        </p:attrNameLst>
                                      </p:cBhvr>
                                      <p:to>
                                        <p:strVal val="visible"/>
                                      </p:to>
                                    </p:set>
                                    <p:anim calcmode="lin" valueType="num">
                                      <p:cBhvr>
                                        <p:cTn id="13" dur="500" fill="hold"/>
                                        <p:tgtEl>
                                          <p:spTgt spid="55298"/>
                                        </p:tgtEl>
                                        <p:attrNameLst>
                                          <p:attrName>ppt_w</p:attrName>
                                        </p:attrNameLst>
                                      </p:cBhvr>
                                      <p:tavLst>
                                        <p:tav tm="0">
                                          <p:val>
                                            <p:fltVal val="0"/>
                                          </p:val>
                                        </p:tav>
                                        <p:tav tm="100000">
                                          <p:val>
                                            <p:strVal val="#ppt_w"/>
                                          </p:val>
                                        </p:tav>
                                      </p:tavLst>
                                    </p:anim>
                                    <p:anim calcmode="lin" valueType="num">
                                      <p:cBhvr>
                                        <p:cTn id="14" dur="500" fill="hold"/>
                                        <p:tgtEl>
                                          <p:spTgt spid="55298"/>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55299"/>
                                        </p:tgtEl>
                                        <p:attrNameLst>
                                          <p:attrName>style.visibility</p:attrName>
                                        </p:attrNameLst>
                                      </p:cBhvr>
                                      <p:to>
                                        <p:strVal val="visible"/>
                                      </p:to>
                                    </p:set>
                                    <p:anim calcmode="lin" valueType="num">
                                      <p:cBhvr>
                                        <p:cTn id="17" dur="500" fill="hold"/>
                                        <p:tgtEl>
                                          <p:spTgt spid="55299"/>
                                        </p:tgtEl>
                                        <p:attrNameLst>
                                          <p:attrName>ppt_w</p:attrName>
                                        </p:attrNameLst>
                                      </p:cBhvr>
                                      <p:tavLst>
                                        <p:tav tm="0">
                                          <p:val>
                                            <p:fltVal val="0"/>
                                          </p:val>
                                        </p:tav>
                                        <p:tav tm="100000">
                                          <p:val>
                                            <p:strVal val="#ppt_w"/>
                                          </p:val>
                                        </p:tav>
                                      </p:tavLst>
                                    </p:anim>
                                    <p:anim calcmode="lin" valueType="num">
                                      <p:cBhvr>
                                        <p:cTn id="18" dur="500" fill="hold"/>
                                        <p:tgtEl>
                                          <p:spTgt spid="55299"/>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55328"/>
                                        </p:tgtEl>
                                        <p:attrNameLst>
                                          <p:attrName>style.visibility</p:attrName>
                                        </p:attrNameLst>
                                      </p:cBhvr>
                                      <p:to>
                                        <p:strVal val="visible"/>
                                      </p:to>
                                    </p:set>
                                    <p:animEffect transition="in" filter="fade">
                                      <p:cBhvr>
                                        <p:cTn id="22" dur="1000"/>
                                        <p:tgtEl>
                                          <p:spTgt spid="55328"/>
                                        </p:tgtEl>
                                      </p:cBhvr>
                                    </p:animEffect>
                                    <p:anim calcmode="lin" valueType="num">
                                      <p:cBhvr>
                                        <p:cTn id="23" dur="1000" fill="hold"/>
                                        <p:tgtEl>
                                          <p:spTgt spid="55328"/>
                                        </p:tgtEl>
                                        <p:attrNameLst>
                                          <p:attrName>ppt_x</p:attrName>
                                        </p:attrNameLst>
                                      </p:cBhvr>
                                      <p:tavLst>
                                        <p:tav tm="0">
                                          <p:val>
                                            <p:strVal val="#ppt_x"/>
                                          </p:val>
                                        </p:tav>
                                        <p:tav tm="100000">
                                          <p:val>
                                            <p:strVal val="#ppt_x"/>
                                          </p:val>
                                        </p:tav>
                                      </p:tavLst>
                                    </p:anim>
                                    <p:anim calcmode="lin" valueType="num">
                                      <p:cBhvr>
                                        <p:cTn id="24" dur="1000" fill="hold"/>
                                        <p:tgtEl>
                                          <p:spTgt spid="5532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5329"/>
                                        </p:tgtEl>
                                        <p:attrNameLst>
                                          <p:attrName>style.visibility</p:attrName>
                                        </p:attrNameLst>
                                      </p:cBhvr>
                                      <p:to>
                                        <p:strVal val="visible"/>
                                      </p:to>
                                    </p:set>
                                    <p:animEffect transition="in" filter="fade">
                                      <p:cBhvr>
                                        <p:cTn id="27" dur="1000"/>
                                        <p:tgtEl>
                                          <p:spTgt spid="55329"/>
                                        </p:tgtEl>
                                      </p:cBhvr>
                                    </p:animEffect>
                                    <p:anim calcmode="lin" valueType="num">
                                      <p:cBhvr>
                                        <p:cTn id="28" dur="1000" fill="hold"/>
                                        <p:tgtEl>
                                          <p:spTgt spid="55329"/>
                                        </p:tgtEl>
                                        <p:attrNameLst>
                                          <p:attrName>ppt_x</p:attrName>
                                        </p:attrNameLst>
                                      </p:cBhvr>
                                      <p:tavLst>
                                        <p:tav tm="0">
                                          <p:val>
                                            <p:strVal val="#ppt_x"/>
                                          </p:val>
                                        </p:tav>
                                        <p:tav tm="100000">
                                          <p:val>
                                            <p:strVal val="#ppt_x"/>
                                          </p:val>
                                        </p:tav>
                                      </p:tavLst>
                                    </p:anim>
                                    <p:anim calcmode="lin" valueType="num">
                                      <p:cBhvr>
                                        <p:cTn id="29" dur="1000" fill="hold"/>
                                        <p:tgtEl>
                                          <p:spTgt spid="55329"/>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55302"/>
                                        </p:tgtEl>
                                        <p:attrNameLst>
                                          <p:attrName>style.visibility</p:attrName>
                                        </p:attrNameLst>
                                      </p:cBhvr>
                                      <p:to>
                                        <p:strVal val="visible"/>
                                      </p:to>
                                    </p:set>
                                    <p:animEffect transition="in" filter="wipe(down)">
                                      <p:cBhvr>
                                        <p:cTn id="33" dur="500"/>
                                        <p:tgtEl>
                                          <p:spTgt spid="55302"/>
                                        </p:tgtEl>
                                      </p:cBhvr>
                                    </p:animEffect>
                                  </p:childTnLst>
                                </p:cTn>
                              </p:par>
                              <p:par>
                                <p:cTn id="34" presetID="22" presetClass="entr" presetSubtype="4" fill="hold" nodeType="withEffect">
                                  <p:stCondLst>
                                    <p:cond delay="0"/>
                                  </p:stCondLst>
                                  <p:childTnLst>
                                    <p:set>
                                      <p:cBhvr>
                                        <p:cTn id="35" dur="1" fill="hold">
                                          <p:stCondLst>
                                            <p:cond delay="0"/>
                                          </p:stCondLst>
                                        </p:cTn>
                                        <p:tgtEl>
                                          <p:spTgt spid="55305"/>
                                        </p:tgtEl>
                                        <p:attrNameLst>
                                          <p:attrName>style.visibility</p:attrName>
                                        </p:attrNameLst>
                                      </p:cBhvr>
                                      <p:to>
                                        <p:strVal val="visible"/>
                                      </p:to>
                                    </p:set>
                                    <p:animEffect transition="in" filter="wipe(down)">
                                      <p:cBhvr>
                                        <p:cTn id="36" dur="500"/>
                                        <p:tgtEl>
                                          <p:spTgt spid="55305"/>
                                        </p:tgtEl>
                                      </p:cBhvr>
                                    </p:animEffect>
                                  </p:childTnLst>
                                </p:cTn>
                              </p:par>
                            </p:childTnLst>
                          </p:cTn>
                        </p:par>
                        <p:par>
                          <p:cTn id="37" fill="hold">
                            <p:stCondLst>
                              <p:cond delay="2500"/>
                            </p:stCondLst>
                            <p:childTnLst>
                              <p:par>
                                <p:cTn id="38" presetID="17" presetClass="entr" presetSubtype="10" fill="hold" grpId="0" nodeType="afterEffect">
                                  <p:stCondLst>
                                    <p:cond delay="0"/>
                                  </p:stCondLst>
                                  <p:childTnLst>
                                    <p:set>
                                      <p:cBhvr>
                                        <p:cTn id="39" dur="1" fill="hold">
                                          <p:stCondLst>
                                            <p:cond delay="0"/>
                                          </p:stCondLst>
                                        </p:cTn>
                                        <p:tgtEl>
                                          <p:spTgt spid="55300"/>
                                        </p:tgtEl>
                                        <p:attrNameLst>
                                          <p:attrName>style.visibility</p:attrName>
                                        </p:attrNameLst>
                                      </p:cBhvr>
                                      <p:to>
                                        <p:strVal val="visible"/>
                                      </p:to>
                                    </p:set>
                                    <p:anim calcmode="lin" valueType="num">
                                      <p:cBhvr>
                                        <p:cTn id="40" dur="500" fill="hold"/>
                                        <p:tgtEl>
                                          <p:spTgt spid="55300"/>
                                        </p:tgtEl>
                                        <p:attrNameLst>
                                          <p:attrName>ppt_w</p:attrName>
                                        </p:attrNameLst>
                                      </p:cBhvr>
                                      <p:tavLst>
                                        <p:tav tm="0">
                                          <p:val>
                                            <p:fltVal val="0"/>
                                          </p:val>
                                        </p:tav>
                                        <p:tav tm="100000">
                                          <p:val>
                                            <p:strVal val="#ppt_w"/>
                                          </p:val>
                                        </p:tav>
                                      </p:tavLst>
                                    </p:anim>
                                    <p:anim calcmode="lin" valueType="num">
                                      <p:cBhvr>
                                        <p:cTn id="41" dur="500" fill="hold"/>
                                        <p:tgtEl>
                                          <p:spTgt spid="55300"/>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55301"/>
                                        </p:tgtEl>
                                        <p:attrNameLst>
                                          <p:attrName>style.visibility</p:attrName>
                                        </p:attrNameLst>
                                      </p:cBhvr>
                                      <p:to>
                                        <p:strVal val="visible"/>
                                      </p:to>
                                    </p:set>
                                    <p:anim calcmode="lin" valueType="num">
                                      <p:cBhvr>
                                        <p:cTn id="44" dur="500" fill="hold"/>
                                        <p:tgtEl>
                                          <p:spTgt spid="55301"/>
                                        </p:tgtEl>
                                        <p:attrNameLst>
                                          <p:attrName>ppt_w</p:attrName>
                                        </p:attrNameLst>
                                      </p:cBhvr>
                                      <p:tavLst>
                                        <p:tav tm="0">
                                          <p:val>
                                            <p:fltVal val="0"/>
                                          </p:val>
                                        </p:tav>
                                        <p:tav tm="100000">
                                          <p:val>
                                            <p:strVal val="#ppt_w"/>
                                          </p:val>
                                        </p:tav>
                                      </p:tavLst>
                                    </p:anim>
                                    <p:anim calcmode="lin" valueType="num">
                                      <p:cBhvr>
                                        <p:cTn id="45" dur="500" fill="hold"/>
                                        <p:tgtEl>
                                          <p:spTgt spid="55301"/>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55306"/>
                                        </p:tgtEl>
                                        <p:attrNameLst>
                                          <p:attrName>style.visibility</p:attrName>
                                        </p:attrNameLst>
                                      </p:cBhvr>
                                      <p:to>
                                        <p:strVal val="visible"/>
                                      </p:to>
                                    </p:set>
                                    <p:anim calcmode="lin" valueType="num">
                                      <p:cBhvr>
                                        <p:cTn id="48" dur="500" fill="hold"/>
                                        <p:tgtEl>
                                          <p:spTgt spid="55306"/>
                                        </p:tgtEl>
                                        <p:attrNameLst>
                                          <p:attrName>ppt_w</p:attrName>
                                        </p:attrNameLst>
                                      </p:cBhvr>
                                      <p:tavLst>
                                        <p:tav tm="0">
                                          <p:val>
                                            <p:fltVal val="0"/>
                                          </p:val>
                                        </p:tav>
                                        <p:tav tm="100000">
                                          <p:val>
                                            <p:strVal val="#ppt_w"/>
                                          </p:val>
                                        </p:tav>
                                      </p:tavLst>
                                    </p:anim>
                                    <p:anim calcmode="lin" valueType="num">
                                      <p:cBhvr>
                                        <p:cTn id="49" dur="500" fill="hold"/>
                                        <p:tgtEl>
                                          <p:spTgt spid="55306"/>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0"/>
                                  </p:stCondLst>
                                  <p:childTnLst>
                                    <p:set>
                                      <p:cBhvr>
                                        <p:cTn id="51" dur="1" fill="hold">
                                          <p:stCondLst>
                                            <p:cond delay="0"/>
                                          </p:stCondLst>
                                        </p:cTn>
                                        <p:tgtEl>
                                          <p:spTgt spid="55307"/>
                                        </p:tgtEl>
                                        <p:attrNameLst>
                                          <p:attrName>style.visibility</p:attrName>
                                        </p:attrNameLst>
                                      </p:cBhvr>
                                      <p:to>
                                        <p:strVal val="visible"/>
                                      </p:to>
                                    </p:set>
                                    <p:anim calcmode="lin" valueType="num">
                                      <p:cBhvr>
                                        <p:cTn id="52" dur="500" fill="hold"/>
                                        <p:tgtEl>
                                          <p:spTgt spid="55307"/>
                                        </p:tgtEl>
                                        <p:attrNameLst>
                                          <p:attrName>ppt_w</p:attrName>
                                        </p:attrNameLst>
                                      </p:cBhvr>
                                      <p:tavLst>
                                        <p:tav tm="0">
                                          <p:val>
                                            <p:fltVal val="0"/>
                                          </p:val>
                                        </p:tav>
                                        <p:tav tm="100000">
                                          <p:val>
                                            <p:strVal val="#ppt_w"/>
                                          </p:val>
                                        </p:tav>
                                      </p:tavLst>
                                    </p:anim>
                                    <p:anim calcmode="lin" valueType="num">
                                      <p:cBhvr>
                                        <p:cTn id="53" dur="500" fill="hold"/>
                                        <p:tgtEl>
                                          <p:spTgt spid="55307"/>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0"/>
                                  </p:stCondLst>
                                  <p:childTnLst>
                                    <p:set>
                                      <p:cBhvr>
                                        <p:cTn id="55" dur="1" fill="hold">
                                          <p:stCondLst>
                                            <p:cond delay="0"/>
                                          </p:stCondLst>
                                        </p:cTn>
                                        <p:tgtEl>
                                          <p:spTgt spid="55303"/>
                                        </p:tgtEl>
                                        <p:attrNameLst>
                                          <p:attrName>style.visibility</p:attrName>
                                        </p:attrNameLst>
                                      </p:cBhvr>
                                      <p:to>
                                        <p:strVal val="visible"/>
                                      </p:to>
                                    </p:set>
                                    <p:anim calcmode="lin" valueType="num">
                                      <p:cBhvr>
                                        <p:cTn id="56" dur="500" fill="hold"/>
                                        <p:tgtEl>
                                          <p:spTgt spid="55303"/>
                                        </p:tgtEl>
                                        <p:attrNameLst>
                                          <p:attrName>ppt_w</p:attrName>
                                        </p:attrNameLst>
                                      </p:cBhvr>
                                      <p:tavLst>
                                        <p:tav tm="0">
                                          <p:val>
                                            <p:fltVal val="0"/>
                                          </p:val>
                                        </p:tav>
                                        <p:tav tm="100000">
                                          <p:val>
                                            <p:strVal val="#ppt_w"/>
                                          </p:val>
                                        </p:tav>
                                      </p:tavLst>
                                    </p:anim>
                                    <p:anim calcmode="lin" valueType="num">
                                      <p:cBhvr>
                                        <p:cTn id="57" dur="500" fill="hold"/>
                                        <p:tgtEl>
                                          <p:spTgt spid="55303"/>
                                        </p:tgtEl>
                                        <p:attrNameLst>
                                          <p:attrName>ppt_h</p:attrName>
                                        </p:attrNameLst>
                                      </p:cBhvr>
                                      <p:tavLst>
                                        <p:tav tm="0">
                                          <p:val>
                                            <p:strVal val="#ppt_h"/>
                                          </p:val>
                                        </p:tav>
                                        <p:tav tm="100000">
                                          <p:val>
                                            <p:strVal val="#ppt_h"/>
                                          </p:val>
                                        </p:tav>
                                      </p:tavLst>
                                    </p:anim>
                                  </p:childTnLst>
                                </p:cTn>
                              </p:par>
                              <p:par>
                                <p:cTn id="58" presetID="17" presetClass="entr" presetSubtype="10" fill="hold" grpId="0" nodeType="withEffect">
                                  <p:stCondLst>
                                    <p:cond delay="0"/>
                                  </p:stCondLst>
                                  <p:childTnLst>
                                    <p:set>
                                      <p:cBhvr>
                                        <p:cTn id="59" dur="1" fill="hold">
                                          <p:stCondLst>
                                            <p:cond delay="0"/>
                                          </p:stCondLst>
                                        </p:cTn>
                                        <p:tgtEl>
                                          <p:spTgt spid="55304"/>
                                        </p:tgtEl>
                                        <p:attrNameLst>
                                          <p:attrName>style.visibility</p:attrName>
                                        </p:attrNameLst>
                                      </p:cBhvr>
                                      <p:to>
                                        <p:strVal val="visible"/>
                                      </p:to>
                                    </p:set>
                                    <p:anim calcmode="lin" valueType="num">
                                      <p:cBhvr>
                                        <p:cTn id="60" dur="500" fill="hold"/>
                                        <p:tgtEl>
                                          <p:spTgt spid="55304"/>
                                        </p:tgtEl>
                                        <p:attrNameLst>
                                          <p:attrName>ppt_w</p:attrName>
                                        </p:attrNameLst>
                                      </p:cBhvr>
                                      <p:tavLst>
                                        <p:tav tm="0">
                                          <p:val>
                                            <p:fltVal val="0"/>
                                          </p:val>
                                        </p:tav>
                                        <p:tav tm="100000">
                                          <p:val>
                                            <p:strVal val="#ppt_w"/>
                                          </p:val>
                                        </p:tav>
                                      </p:tavLst>
                                    </p:anim>
                                    <p:anim calcmode="lin" valueType="num">
                                      <p:cBhvr>
                                        <p:cTn id="61" dur="500" fill="hold"/>
                                        <p:tgtEl>
                                          <p:spTgt spid="55304"/>
                                        </p:tgtEl>
                                        <p:attrNameLst>
                                          <p:attrName>ppt_h</p:attrName>
                                        </p:attrNameLst>
                                      </p:cBhvr>
                                      <p:tavLst>
                                        <p:tav tm="0">
                                          <p:val>
                                            <p:strVal val="#ppt_h"/>
                                          </p:val>
                                        </p:tav>
                                        <p:tav tm="100000">
                                          <p:val>
                                            <p:strVal val="#ppt_h"/>
                                          </p:val>
                                        </p:tav>
                                      </p:tavLst>
                                    </p:anim>
                                  </p:childTnLst>
                                </p:cTn>
                              </p:par>
                              <p:par>
                                <p:cTn id="62" presetID="17" presetClass="entr" presetSubtype="10" fill="hold" grpId="0" nodeType="withEffect">
                                  <p:stCondLst>
                                    <p:cond delay="0"/>
                                  </p:stCondLst>
                                  <p:childTnLst>
                                    <p:set>
                                      <p:cBhvr>
                                        <p:cTn id="63" dur="1" fill="hold">
                                          <p:stCondLst>
                                            <p:cond delay="0"/>
                                          </p:stCondLst>
                                        </p:cTn>
                                        <p:tgtEl>
                                          <p:spTgt spid="55308"/>
                                        </p:tgtEl>
                                        <p:attrNameLst>
                                          <p:attrName>style.visibility</p:attrName>
                                        </p:attrNameLst>
                                      </p:cBhvr>
                                      <p:to>
                                        <p:strVal val="visible"/>
                                      </p:to>
                                    </p:set>
                                    <p:anim calcmode="lin" valueType="num">
                                      <p:cBhvr>
                                        <p:cTn id="64" dur="500" fill="hold"/>
                                        <p:tgtEl>
                                          <p:spTgt spid="55308"/>
                                        </p:tgtEl>
                                        <p:attrNameLst>
                                          <p:attrName>ppt_w</p:attrName>
                                        </p:attrNameLst>
                                      </p:cBhvr>
                                      <p:tavLst>
                                        <p:tav tm="0">
                                          <p:val>
                                            <p:fltVal val="0"/>
                                          </p:val>
                                        </p:tav>
                                        <p:tav tm="100000">
                                          <p:val>
                                            <p:strVal val="#ppt_w"/>
                                          </p:val>
                                        </p:tav>
                                      </p:tavLst>
                                    </p:anim>
                                    <p:anim calcmode="lin" valueType="num">
                                      <p:cBhvr>
                                        <p:cTn id="65" dur="500" fill="hold"/>
                                        <p:tgtEl>
                                          <p:spTgt spid="55308"/>
                                        </p:tgtEl>
                                        <p:attrNameLst>
                                          <p:attrName>ppt_h</p:attrName>
                                        </p:attrNameLst>
                                      </p:cBhvr>
                                      <p:tavLst>
                                        <p:tav tm="0">
                                          <p:val>
                                            <p:strVal val="#ppt_h"/>
                                          </p:val>
                                        </p:tav>
                                        <p:tav tm="100000">
                                          <p:val>
                                            <p:strVal val="#ppt_h"/>
                                          </p:val>
                                        </p:tav>
                                      </p:tavLst>
                                    </p:anim>
                                  </p:childTnLst>
                                </p:cTn>
                              </p:par>
                              <p:par>
                                <p:cTn id="66" presetID="17" presetClass="entr" presetSubtype="10" fill="hold" grpId="0" nodeType="withEffect">
                                  <p:stCondLst>
                                    <p:cond delay="0"/>
                                  </p:stCondLst>
                                  <p:childTnLst>
                                    <p:set>
                                      <p:cBhvr>
                                        <p:cTn id="67" dur="1" fill="hold">
                                          <p:stCondLst>
                                            <p:cond delay="0"/>
                                          </p:stCondLst>
                                        </p:cTn>
                                        <p:tgtEl>
                                          <p:spTgt spid="55309"/>
                                        </p:tgtEl>
                                        <p:attrNameLst>
                                          <p:attrName>style.visibility</p:attrName>
                                        </p:attrNameLst>
                                      </p:cBhvr>
                                      <p:to>
                                        <p:strVal val="visible"/>
                                      </p:to>
                                    </p:set>
                                    <p:anim calcmode="lin" valueType="num">
                                      <p:cBhvr>
                                        <p:cTn id="68" dur="500" fill="hold"/>
                                        <p:tgtEl>
                                          <p:spTgt spid="55309"/>
                                        </p:tgtEl>
                                        <p:attrNameLst>
                                          <p:attrName>ppt_w</p:attrName>
                                        </p:attrNameLst>
                                      </p:cBhvr>
                                      <p:tavLst>
                                        <p:tav tm="0">
                                          <p:val>
                                            <p:fltVal val="0"/>
                                          </p:val>
                                        </p:tav>
                                        <p:tav tm="100000">
                                          <p:val>
                                            <p:strVal val="#ppt_w"/>
                                          </p:val>
                                        </p:tav>
                                      </p:tavLst>
                                    </p:anim>
                                    <p:anim calcmode="lin" valueType="num">
                                      <p:cBhvr>
                                        <p:cTn id="69" dur="500" fill="hold"/>
                                        <p:tgtEl>
                                          <p:spTgt spid="553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p:bldP spid="55299" grpId="0" animBg="1"/>
      <p:bldP spid="55300" grpId="0"/>
      <p:bldP spid="55301" grpId="0"/>
      <p:bldP spid="55303" grpId="0"/>
      <p:bldP spid="55304" grpId="0"/>
      <p:bldP spid="55306" grpId="0"/>
      <p:bldP spid="55307" grpId="0"/>
      <p:bldP spid="55308" grpId="0"/>
      <p:bldP spid="55309" grpId="0"/>
      <p:bldP spid="553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ChangeArrowheads="1"/>
          </p:cNvSpPr>
          <p:nvPr/>
        </p:nvSpPr>
        <p:spPr bwMode="auto">
          <a:xfrm>
            <a:off x="0" y="2259013"/>
            <a:ext cx="2278063" cy="177800"/>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6" name="Rectangle 12"/>
          <p:cNvSpPr>
            <a:spLocks noChangeArrowheads="1"/>
          </p:cNvSpPr>
          <p:nvPr/>
        </p:nvSpPr>
        <p:spPr bwMode="auto">
          <a:xfrm>
            <a:off x="0" y="2562225"/>
            <a:ext cx="4406900" cy="177800"/>
          </a:xfrm>
          <a:prstGeom prst="rect">
            <a:avLst/>
          </a:prstGeom>
          <a:solidFill>
            <a:schemeClr val="tx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7" name="Rectangle 13"/>
          <p:cNvSpPr>
            <a:spLocks noChangeArrowheads="1"/>
          </p:cNvSpPr>
          <p:nvPr/>
        </p:nvSpPr>
        <p:spPr bwMode="auto">
          <a:xfrm>
            <a:off x="0" y="2879725"/>
            <a:ext cx="6894513" cy="177800"/>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8" name="Rectangle 14"/>
          <p:cNvSpPr>
            <a:spLocks noChangeArrowheads="1"/>
          </p:cNvSpPr>
          <p:nvPr/>
        </p:nvSpPr>
        <p:spPr bwMode="auto">
          <a:xfrm>
            <a:off x="0" y="3179763"/>
            <a:ext cx="4979988" cy="176212"/>
          </a:xfrm>
          <a:prstGeom prst="rect">
            <a:avLst/>
          </a:prstGeom>
          <a:solidFill>
            <a:schemeClr val="tx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9" name="Rectangle 15"/>
          <p:cNvSpPr>
            <a:spLocks noChangeArrowheads="1"/>
          </p:cNvSpPr>
          <p:nvPr/>
        </p:nvSpPr>
        <p:spPr bwMode="auto">
          <a:xfrm>
            <a:off x="0" y="3502025"/>
            <a:ext cx="2825750" cy="176213"/>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grpSp>
        <p:nvGrpSpPr>
          <p:cNvPr id="95267" name="Group 35"/>
          <p:cNvGrpSpPr>
            <a:grpSpLocks/>
          </p:cNvGrpSpPr>
          <p:nvPr/>
        </p:nvGrpSpPr>
        <p:grpSpPr bwMode="auto">
          <a:xfrm>
            <a:off x="1690688" y="1260475"/>
            <a:ext cx="1174750" cy="1176338"/>
            <a:chOff x="1065" y="794"/>
            <a:chExt cx="740" cy="741"/>
          </a:xfrm>
        </p:grpSpPr>
        <p:sp>
          <p:nvSpPr>
            <p:cNvPr id="60443" name="Freeform 6"/>
            <p:cNvSpPr>
              <a:spLocks noEditPoints="1"/>
            </p:cNvSpPr>
            <p:nvPr/>
          </p:nvSpPr>
          <p:spPr bwMode="auto">
            <a:xfrm>
              <a:off x="1065" y="794"/>
              <a:ext cx="740" cy="741"/>
            </a:xfrm>
            <a:custGeom>
              <a:avLst/>
              <a:gdLst>
                <a:gd name="T0" fmla="*/ 1149 w 2222"/>
                <a:gd name="T1" fmla="*/ 0 h 2222"/>
                <a:gd name="T2" fmla="*/ 2298 w 2222"/>
                <a:gd name="T3" fmla="*/ 1159 h 2222"/>
                <a:gd name="T4" fmla="*/ 1149 w 2222"/>
                <a:gd name="T5" fmla="*/ 2317 h 2222"/>
                <a:gd name="T6" fmla="*/ 0 w 2222"/>
                <a:gd name="T7" fmla="*/ 1159 h 2222"/>
                <a:gd name="T8" fmla="*/ 1149 w 2222"/>
                <a:gd name="T9" fmla="*/ 0 h 2222"/>
                <a:gd name="T10" fmla="*/ 1149 w 2222"/>
                <a:gd name="T11" fmla="*/ 349 h 2222"/>
                <a:gd name="T12" fmla="*/ 1951 w 2222"/>
                <a:gd name="T13" fmla="*/ 1159 h 2222"/>
                <a:gd name="T14" fmla="*/ 1149 w 2222"/>
                <a:gd name="T15" fmla="*/ 1968 h 2222"/>
                <a:gd name="T16" fmla="*/ 346 w 2222"/>
                <a:gd name="T17" fmla="*/ 1159 h 2222"/>
                <a:gd name="T18" fmla="*/ 1149 w 2222"/>
                <a:gd name="T19" fmla="*/ 349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2"/>
            </a:solidFill>
            <a:ln w="9525">
              <a:noFill/>
              <a:round/>
              <a:headEnd/>
              <a:tailEnd/>
            </a:ln>
          </p:spPr>
          <p:txBody>
            <a:bodyPr/>
            <a:lstStyle/>
            <a:p>
              <a:endParaRPr lang="zh-CN" altLang="en-US"/>
            </a:p>
          </p:txBody>
        </p:sp>
        <p:sp>
          <p:nvSpPr>
            <p:cNvPr id="60444" name="TextBox 11"/>
            <p:cNvSpPr txBox="1">
              <a:spLocks noChangeArrowheads="1"/>
            </p:cNvSpPr>
            <p:nvPr/>
          </p:nvSpPr>
          <p:spPr bwMode="auto">
            <a:xfrm>
              <a:off x="1248" y="975"/>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标题</a:t>
              </a:r>
            </a:p>
            <a:p>
              <a:pPr defTabSz="914400">
                <a:buFont typeface="Arial" charset="0"/>
                <a:buNone/>
              </a:pPr>
              <a:r>
                <a:rPr lang="zh-CN" altLang="en-US" sz="1700" b="0">
                  <a:solidFill>
                    <a:srgbClr val="808080"/>
                  </a:solidFill>
                  <a:latin typeface="微软雅黑" pitchFamily="34" charset="-122"/>
                </a:rPr>
                <a:t>内容</a:t>
              </a:r>
            </a:p>
          </p:txBody>
        </p:sp>
      </p:grpSp>
      <p:grpSp>
        <p:nvGrpSpPr>
          <p:cNvPr id="95268" name="Group 36"/>
          <p:cNvGrpSpPr>
            <a:grpSpLocks/>
          </p:cNvGrpSpPr>
          <p:nvPr/>
        </p:nvGrpSpPr>
        <p:grpSpPr bwMode="auto">
          <a:xfrm>
            <a:off x="3806825" y="1563688"/>
            <a:ext cx="1174750" cy="1176337"/>
            <a:chOff x="2398" y="985"/>
            <a:chExt cx="740" cy="741"/>
          </a:xfrm>
        </p:grpSpPr>
        <p:sp>
          <p:nvSpPr>
            <p:cNvPr id="60441" name="Freeform 7"/>
            <p:cNvSpPr>
              <a:spLocks noEditPoints="1"/>
            </p:cNvSpPr>
            <p:nvPr/>
          </p:nvSpPr>
          <p:spPr bwMode="auto">
            <a:xfrm>
              <a:off x="2398" y="985"/>
              <a:ext cx="740" cy="741"/>
            </a:xfrm>
            <a:custGeom>
              <a:avLst/>
              <a:gdLst>
                <a:gd name="T0" fmla="*/ 1149 w 2222"/>
                <a:gd name="T1" fmla="*/ 0 h 2222"/>
                <a:gd name="T2" fmla="*/ 2298 w 2222"/>
                <a:gd name="T3" fmla="*/ 1159 h 2222"/>
                <a:gd name="T4" fmla="*/ 1149 w 2222"/>
                <a:gd name="T5" fmla="*/ 2317 h 2222"/>
                <a:gd name="T6" fmla="*/ 0 w 2222"/>
                <a:gd name="T7" fmla="*/ 1159 h 2222"/>
                <a:gd name="T8" fmla="*/ 1149 w 2222"/>
                <a:gd name="T9" fmla="*/ 0 h 2222"/>
                <a:gd name="T10" fmla="*/ 1149 w 2222"/>
                <a:gd name="T11" fmla="*/ 350 h 2222"/>
                <a:gd name="T12" fmla="*/ 1952 w 2222"/>
                <a:gd name="T13" fmla="*/ 1159 h 2222"/>
                <a:gd name="T14" fmla="*/ 1149 w 2222"/>
                <a:gd name="T15" fmla="*/ 1968 h 2222"/>
                <a:gd name="T16" fmla="*/ 347 w 2222"/>
                <a:gd name="T17" fmla="*/ 1159 h 2222"/>
                <a:gd name="T18" fmla="*/ 1149 w 2222"/>
                <a:gd name="T19" fmla="*/ 350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tx2"/>
            </a:solidFill>
            <a:ln w="9525">
              <a:noFill/>
              <a:round/>
              <a:headEnd/>
              <a:tailEnd/>
            </a:ln>
          </p:spPr>
          <p:txBody>
            <a:bodyPr/>
            <a:lstStyle/>
            <a:p>
              <a:endParaRPr lang="zh-CN" altLang="en-US"/>
            </a:p>
          </p:txBody>
        </p:sp>
        <p:sp>
          <p:nvSpPr>
            <p:cNvPr id="60442" name="TextBox 14"/>
            <p:cNvSpPr txBox="1">
              <a:spLocks noChangeArrowheads="1"/>
            </p:cNvSpPr>
            <p:nvPr/>
          </p:nvSpPr>
          <p:spPr bwMode="auto">
            <a:xfrm>
              <a:off x="2581" y="1157"/>
              <a:ext cx="388" cy="384"/>
            </a:xfrm>
            <a:prstGeom prst="rect">
              <a:avLst/>
            </a:prstGeom>
            <a:noFill/>
            <a:ln w="9525">
              <a:noFill/>
              <a:miter lim="800000"/>
              <a:headEnd/>
              <a:tailEnd/>
            </a:ln>
          </p:spPr>
          <p:txBody>
            <a:bodyPr wrap="none">
              <a:spAutoFit/>
            </a:bodyPr>
            <a:lstStyle/>
            <a:p>
              <a:pPr algn="ctr" defTabSz="914400">
                <a:buFont typeface="Arial" charset="0"/>
                <a:buNone/>
              </a:pPr>
              <a:r>
                <a:rPr lang="zh-CN" altLang="en-US" sz="1700" b="0">
                  <a:solidFill>
                    <a:srgbClr val="808080"/>
                  </a:solidFill>
                  <a:latin typeface="微软雅黑" pitchFamily="34" charset="-122"/>
                </a:rPr>
                <a:t>标题</a:t>
              </a:r>
            </a:p>
            <a:p>
              <a:pPr algn="ctr" defTabSz="914400">
                <a:buFont typeface="Arial" charset="0"/>
                <a:buNone/>
              </a:pPr>
              <a:r>
                <a:rPr lang="zh-CN" altLang="en-US" sz="1700" b="0">
                  <a:solidFill>
                    <a:srgbClr val="808080"/>
                  </a:solidFill>
                  <a:latin typeface="微软雅黑" pitchFamily="34" charset="-122"/>
                </a:rPr>
                <a:t>内容</a:t>
              </a:r>
            </a:p>
          </p:txBody>
        </p:sp>
      </p:grpSp>
      <p:grpSp>
        <p:nvGrpSpPr>
          <p:cNvPr id="95269" name="Group 37"/>
          <p:cNvGrpSpPr>
            <a:grpSpLocks/>
          </p:cNvGrpSpPr>
          <p:nvPr/>
        </p:nvGrpSpPr>
        <p:grpSpPr bwMode="auto">
          <a:xfrm>
            <a:off x="6307138" y="1882775"/>
            <a:ext cx="1176337" cy="1174750"/>
            <a:chOff x="3973" y="1186"/>
            <a:chExt cx="741" cy="740"/>
          </a:xfrm>
        </p:grpSpPr>
        <p:sp>
          <p:nvSpPr>
            <p:cNvPr id="60439" name="Freeform 8"/>
            <p:cNvSpPr>
              <a:spLocks noEditPoints="1"/>
            </p:cNvSpPr>
            <p:nvPr/>
          </p:nvSpPr>
          <p:spPr bwMode="auto">
            <a:xfrm>
              <a:off x="3973" y="1186"/>
              <a:ext cx="741" cy="740"/>
            </a:xfrm>
            <a:custGeom>
              <a:avLst/>
              <a:gdLst>
                <a:gd name="T0" fmla="*/ 1161 w 2221"/>
                <a:gd name="T1" fmla="*/ 0 h 2222"/>
                <a:gd name="T2" fmla="*/ 2323 w 2221"/>
                <a:gd name="T3" fmla="*/ 1148 h 2222"/>
                <a:gd name="T4" fmla="*/ 1161 w 2221"/>
                <a:gd name="T5" fmla="*/ 2296 h 2222"/>
                <a:gd name="T6" fmla="*/ 0 w 2221"/>
                <a:gd name="T7" fmla="*/ 1148 h 2222"/>
                <a:gd name="T8" fmla="*/ 1161 w 2221"/>
                <a:gd name="T9" fmla="*/ 0 h 2222"/>
                <a:gd name="T10" fmla="*/ 1161 w 2221"/>
                <a:gd name="T11" fmla="*/ 346 h 2222"/>
                <a:gd name="T12" fmla="*/ 1973 w 2221"/>
                <a:gd name="T13" fmla="*/ 1148 h 2222"/>
                <a:gd name="T14" fmla="*/ 1161 w 2221"/>
                <a:gd name="T15" fmla="*/ 1949 h 2222"/>
                <a:gd name="T16" fmla="*/ 350 w 2221"/>
                <a:gd name="T17" fmla="*/ 1148 h 2222"/>
                <a:gd name="T18" fmla="*/ 1161 w 2221"/>
                <a:gd name="T19" fmla="*/ 346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2"/>
            </a:solidFill>
            <a:ln w="9525">
              <a:noFill/>
              <a:round/>
              <a:headEnd/>
              <a:tailEnd/>
            </a:ln>
          </p:spPr>
          <p:txBody>
            <a:bodyPr/>
            <a:lstStyle/>
            <a:p>
              <a:endParaRPr lang="zh-CN" altLang="en-US"/>
            </a:p>
          </p:txBody>
        </p:sp>
        <p:sp>
          <p:nvSpPr>
            <p:cNvPr id="60440" name="TextBox 17"/>
            <p:cNvSpPr txBox="1">
              <a:spLocks noChangeArrowheads="1"/>
            </p:cNvSpPr>
            <p:nvPr/>
          </p:nvSpPr>
          <p:spPr bwMode="auto">
            <a:xfrm>
              <a:off x="4152" y="1342"/>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标题</a:t>
              </a:r>
            </a:p>
            <a:p>
              <a:pPr defTabSz="914400">
                <a:buFont typeface="Arial" charset="0"/>
                <a:buNone/>
              </a:pPr>
              <a:r>
                <a:rPr lang="zh-CN" altLang="en-US" sz="1700" b="0">
                  <a:solidFill>
                    <a:srgbClr val="808080"/>
                  </a:solidFill>
                  <a:latin typeface="微软雅黑" pitchFamily="34" charset="-122"/>
                </a:rPr>
                <a:t>内容</a:t>
              </a:r>
            </a:p>
          </p:txBody>
        </p:sp>
      </p:grpSp>
      <p:grpSp>
        <p:nvGrpSpPr>
          <p:cNvPr id="95270" name="Group 38"/>
          <p:cNvGrpSpPr>
            <a:grpSpLocks/>
          </p:cNvGrpSpPr>
          <p:nvPr/>
        </p:nvGrpSpPr>
        <p:grpSpPr bwMode="auto">
          <a:xfrm>
            <a:off x="4391025" y="3179763"/>
            <a:ext cx="1176338" cy="1176337"/>
            <a:chOff x="2766" y="2003"/>
            <a:chExt cx="741" cy="741"/>
          </a:xfrm>
        </p:grpSpPr>
        <p:sp>
          <p:nvSpPr>
            <p:cNvPr id="60437" name="Freeform 9"/>
            <p:cNvSpPr>
              <a:spLocks noEditPoints="1"/>
            </p:cNvSpPr>
            <p:nvPr/>
          </p:nvSpPr>
          <p:spPr bwMode="auto">
            <a:xfrm>
              <a:off x="2766" y="2003"/>
              <a:ext cx="741" cy="741"/>
            </a:xfrm>
            <a:custGeom>
              <a:avLst/>
              <a:gdLst>
                <a:gd name="T0" fmla="*/ 1162 w 2221"/>
                <a:gd name="T1" fmla="*/ 2317 h 2222"/>
                <a:gd name="T2" fmla="*/ 2323 w 2221"/>
                <a:gd name="T3" fmla="*/ 1159 h 2222"/>
                <a:gd name="T4" fmla="*/ 1162 w 2221"/>
                <a:gd name="T5" fmla="*/ 0 h 2222"/>
                <a:gd name="T6" fmla="*/ 0 w 2221"/>
                <a:gd name="T7" fmla="*/ 1159 h 2222"/>
                <a:gd name="T8" fmla="*/ 1162 w 2221"/>
                <a:gd name="T9" fmla="*/ 2317 h 2222"/>
                <a:gd name="T10" fmla="*/ 1162 w 2221"/>
                <a:gd name="T11" fmla="*/ 1968 h 2222"/>
                <a:gd name="T12" fmla="*/ 1973 w 2221"/>
                <a:gd name="T13" fmla="*/ 1159 h 2222"/>
                <a:gd name="T14" fmla="*/ 1162 w 2221"/>
                <a:gd name="T15" fmla="*/ 349 h 2222"/>
                <a:gd name="T16" fmla="*/ 350 w 2221"/>
                <a:gd name="T17" fmla="*/ 1159 h 2222"/>
                <a:gd name="T18" fmla="*/ 1162 w 2221"/>
                <a:gd name="T19" fmla="*/ 1968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tx2"/>
            </a:solidFill>
            <a:ln w="9525">
              <a:noFill/>
              <a:round/>
              <a:headEnd/>
              <a:tailEnd/>
            </a:ln>
          </p:spPr>
          <p:txBody>
            <a:bodyPr/>
            <a:lstStyle/>
            <a:p>
              <a:endParaRPr lang="zh-CN" altLang="en-US"/>
            </a:p>
          </p:txBody>
        </p:sp>
        <p:sp>
          <p:nvSpPr>
            <p:cNvPr id="60438" name="TextBox 20"/>
            <p:cNvSpPr txBox="1">
              <a:spLocks noChangeArrowheads="1"/>
            </p:cNvSpPr>
            <p:nvPr/>
          </p:nvSpPr>
          <p:spPr bwMode="auto">
            <a:xfrm>
              <a:off x="2940" y="2159"/>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标题</a:t>
              </a:r>
            </a:p>
            <a:p>
              <a:pPr defTabSz="914400">
                <a:buFont typeface="Arial" charset="0"/>
                <a:buNone/>
              </a:pPr>
              <a:r>
                <a:rPr lang="zh-CN" altLang="en-US" sz="1700" b="0">
                  <a:solidFill>
                    <a:srgbClr val="808080"/>
                  </a:solidFill>
                  <a:latin typeface="微软雅黑" pitchFamily="34" charset="-122"/>
                </a:rPr>
                <a:t>内容</a:t>
              </a:r>
              <a:endParaRPr lang="en-US" altLang="zh-CN" sz="1700" b="0">
                <a:solidFill>
                  <a:srgbClr val="808080"/>
                </a:solidFill>
                <a:latin typeface="微软雅黑" pitchFamily="34" charset="-122"/>
              </a:endParaRPr>
            </a:p>
          </p:txBody>
        </p:sp>
      </p:grpSp>
      <p:grpSp>
        <p:nvGrpSpPr>
          <p:cNvPr id="95271" name="Group 39"/>
          <p:cNvGrpSpPr>
            <a:grpSpLocks/>
          </p:cNvGrpSpPr>
          <p:nvPr/>
        </p:nvGrpSpPr>
        <p:grpSpPr bwMode="auto">
          <a:xfrm>
            <a:off x="2239963" y="3502025"/>
            <a:ext cx="1173162" cy="1174750"/>
            <a:chOff x="1411" y="2206"/>
            <a:chExt cx="739" cy="740"/>
          </a:xfrm>
        </p:grpSpPr>
        <p:sp>
          <p:nvSpPr>
            <p:cNvPr id="60435" name="Freeform 10"/>
            <p:cNvSpPr>
              <a:spLocks noEditPoints="1"/>
            </p:cNvSpPr>
            <p:nvPr/>
          </p:nvSpPr>
          <p:spPr bwMode="auto">
            <a:xfrm>
              <a:off x="1411" y="2206"/>
              <a:ext cx="739" cy="740"/>
            </a:xfrm>
            <a:custGeom>
              <a:avLst/>
              <a:gdLst>
                <a:gd name="T0" fmla="*/ 1139 w 2222"/>
                <a:gd name="T1" fmla="*/ 2296 h 2222"/>
                <a:gd name="T2" fmla="*/ 2277 w 2222"/>
                <a:gd name="T3" fmla="*/ 1148 h 2222"/>
                <a:gd name="T4" fmla="*/ 1139 w 2222"/>
                <a:gd name="T5" fmla="*/ 0 h 2222"/>
                <a:gd name="T6" fmla="*/ 0 w 2222"/>
                <a:gd name="T7" fmla="*/ 1148 h 2222"/>
                <a:gd name="T8" fmla="*/ 1139 w 2222"/>
                <a:gd name="T9" fmla="*/ 2296 h 2222"/>
                <a:gd name="T10" fmla="*/ 1139 w 2222"/>
                <a:gd name="T11" fmla="*/ 1950 h 2222"/>
                <a:gd name="T12" fmla="*/ 1934 w 2222"/>
                <a:gd name="T13" fmla="*/ 1148 h 2222"/>
                <a:gd name="T14" fmla="*/ 1139 w 2222"/>
                <a:gd name="T15" fmla="*/ 346 h 2222"/>
                <a:gd name="T16" fmla="*/ 343 w 2222"/>
                <a:gd name="T17" fmla="*/ 1148 h 2222"/>
                <a:gd name="T18" fmla="*/ 1139 w 2222"/>
                <a:gd name="T19" fmla="*/ 1950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2"/>
            </a:solidFill>
            <a:ln w="9525">
              <a:noFill/>
              <a:round/>
              <a:headEnd/>
              <a:tailEnd/>
            </a:ln>
          </p:spPr>
          <p:txBody>
            <a:bodyPr/>
            <a:lstStyle/>
            <a:p>
              <a:endParaRPr lang="zh-CN" altLang="en-US"/>
            </a:p>
          </p:txBody>
        </p:sp>
        <p:sp>
          <p:nvSpPr>
            <p:cNvPr id="60436" name="TextBox 23"/>
            <p:cNvSpPr txBox="1">
              <a:spLocks noChangeArrowheads="1"/>
            </p:cNvSpPr>
            <p:nvPr/>
          </p:nvSpPr>
          <p:spPr bwMode="auto">
            <a:xfrm>
              <a:off x="1600" y="2374"/>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标题</a:t>
              </a:r>
            </a:p>
            <a:p>
              <a:pPr defTabSz="914400">
                <a:buFont typeface="Arial" charset="0"/>
                <a:buNone/>
              </a:pPr>
              <a:r>
                <a:rPr lang="zh-CN" altLang="en-US" sz="1700" b="0">
                  <a:solidFill>
                    <a:srgbClr val="808080"/>
                  </a:solidFill>
                  <a:latin typeface="微软雅黑" pitchFamily="34" charset="-122"/>
                </a:rPr>
                <a:t>内容</a:t>
              </a:r>
            </a:p>
          </p:txBody>
        </p:sp>
      </p:grpSp>
      <p:sp>
        <p:nvSpPr>
          <p:cNvPr id="36" name="等腰三角形 1"/>
          <p:cNvSpPr>
            <a:spLocks/>
          </p:cNvSpPr>
          <p:nvPr/>
        </p:nvSpPr>
        <p:spPr bwMode="auto">
          <a:xfrm flipV="1">
            <a:off x="3676650" y="1473200"/>
            <a:ext cx="1317625" cy="120650"/>
          </a:xfrm>
          <a:custGeom>
            <a:avLst/>
            <a:gdLst>
              <a:gd name="T0" fmla="*/ 33130 w 2313967"/>
              <a:gd name="T1" fmla="*/ 0 h 288032"/>
              <a:gd name="T2" fmla="*/ 42046 w 2313967"/>
              <a:gd name="T3" fmla="*/ 2786 h 288032"/>
              <a:gd name="T4" fmla="*/ 138526 w 2313967"/>
              <a:gd name="T5" fmla="*/ 2786 h 288032"/>
              <a:gd name="T6" fmla="*/ 138526 w 2313967"/>
              <a:gd name="T7" fmla="*/ 3714 h 288032"/>
              <a:gd name="T8" fmla="*/ 45019 w 2313967"/>
              <a:gd name="T9" fmla="*/ 3714 h 288032"/>
              <a:gd name="T10" fmla="*/ 21242 w 2313967"/>
              <a:gd name="T11" fmla="*/ 3714 h 288032"/>
              <a:gd name="T12" fmla="*/ 0 w 2313967"/>
              <a:gd name="T13" fmla="*/ 3714 h 288032"/>
              <a:gd name="T14" fmla="*/ 0 w 2313967"/>
              <a:gd name="T15" fmla="*/ 2786 h 288032"/>
              <a:gd name="T16" fmla="*/ 24214 w 2313967"/>
              <a:gd name="T17" fmla="*/ 2786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38" name="等腰三角形 1"/>
          <p:cNvSpPr>
            <a:spLocks/>
          </p:cNvSpPr>
          <p:nvPr/>
        </p:nvSpPr>
        <p:spPr bwMode="auto">
          <a:xfrm flipV="1">
            <a:off x="6208713" y="1800225"/>
            <a:ext cx="1316037" cy="122238"/>
          </a:xfrm>
          <a:custGeom>
            <a:avLst/>
            <a:gdLst>
              <a:gd name="T0" fmla="*/ 32931 w 2313967"/>
              <a:gd name="T1" fmla="*/ 0 h 288032"/>
              <a:gd name="T2" fmla="*/ 41794 w 2313967"/>
              <a:gd name="T3" fmla="*/ 2974 h 288032"/>
              <a:gd name="T4" fmla="*/ 137693 w 2313967"/>
              <a:gd name="T5" fmla="*/ 2974 h 288032"/>
              <a:gd name="T6" fmla="*/ 137693 w 2313967"/>
              <a:gd name="T7" fmla="*/ 3965 h 288032"/>
              <a:gd name="T8" fmla="*/ 44748 w 2313967"/>
              <a:gd name="T9" fmla="*/ 3965 h 288032"/>
              <a:gd name="T10" fmla="*/ 21114 w 2313967"/>
              <a:gd name="T11" fmla="*/ 3965 h 288032"/>
              <a:gd name="T12" fmla="*/ 0 w 2313967"/>
              <a:gd name="T13" fmla="*/ 3965 h 288032"/>
              <a:gd name="T14" fmla="*/ 0 w 2313967"/>
              <a:gd name="T15" fmla="*/ 2974 h 288032"/>
              <a:gd name="T16" fmla="*/ 24068 w 2313967"/>
              <a:gd name="T17" fmla="*/ 2974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0" name="等腰三角形 1"/>
          <p:cNvSpPr>
            <a:spLocks/>
          </p:cNvSpPr>
          <p:nvPr/>
        </p:nvSpPr>
        <p:spPr bwMode="auto">
          <a:xfrm>
            <a:off x="4332288" y="4356100"/>
            <a:ext cx="1316037" cy="122238"/>
          </a:xfrm>
          <a:custGeom>
            <a:avLst/>
            <a:gdLst>
              <a:gd name="T0" fmla="*/ 32931 w 2313967"/>
              <a:gd name="T1" fmla="*/ 0 h 288032"/>
              <a:gd name="T2" fmla="*/ 41794 w 2313967"/>
              <a:gd name="T3" fmla="*/ 2974 h 288032"/>
              <a:gd name="T4" fmla="*/ 137693 w 2313967"/>
              <a:gd name="T5" fmla="*/ 2974 h 288032"/>
              <a:gd name="T6" fmla="*/ 137693 w 2313967"/>
              <a:gd name="T7" fmla="*/ 3965 h 288032"/>
              <a:gd name="T8" fmla="*/ 44748 w 2313967"/>
              <a:gd name="T9" fmla="*/ 3965 h 288032"/>
              <a:gd name="T10" fmla="*/ 21114 w 2313967"/>
              <a:gd name="T11" fmla="*/ 3965 h 288032"/>
              <a:gd name="T12" fmla="*/ 0 w 2313967"/>
              <a:gd name="T13" fmla="*/ 3965 h 288032"/>
              <a:gd name="T14" fmla="*/ 0 w 2313967"/>
              <a:gd name="T15" fmla="*/ 2974 h 288032"/>
              <a:gd name="T16" fmla="*/ 24068 w 2313967"/>
              <a:gd name="T17" fmla="*/ 2974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2" name="等腰三角形 1"/>
          <p:cNvSpPr>
            <a:spLocks/>
          </p:cNvSpPr>
          <p:nvPr/>
        </p:nvSpPr>
        <p:spPr bwMode="auto">
          <a:xfrm>
            <a:off x="2179638" y="4619625"/>
            <a:ext cx="1316037" cy="123825"/>
          </a:xfrm>
          <a:custGeom>
            <a:avLst/>
            <a:gdLst>
              <a:gd name="T0" fmla="*/ 32931 w 2313967"/>
              <a:gd name="T1" fmla="*/ 0 h 288032"/>
              <a:gd name="T2" fmla="*/ 41794 w 2313967"/>
              <a:gd name="T3" fmla="*/ 3172 h 288032"/>
              <a:gd name="T4" fmla="*/ 137693 w 2313967"/>
              <a:gd name="T5" fmla="*/ 3172 h 288032"/>
              <a:gd name="T6" fmla="*/ 137693 w 2313967"/>
              <a:gd name="T7" fmla="*/ 4229 h 288032"/>
              <a:gd name="T8" fmla="*/ 44748 w 2313967"/>
              <a:gd name="T9" fmla="*/ 4229 h 288032"/>
              <a:gd name="T10" fmla="*/ 21114 w 2313967"/>
              <a:gd name="T11" fmla="*/ 4229 h 288032"/>
              <a:gd name="T12" fmla="*/ 0 w 2313967"/>
              <a:gd name="T13" fmla="*/ 4229 h 288032"/>
              <a:gd name="T14" fmla="*/ 0 w 2313967"/>
              <a:gd name="T15" fmla="*/ 3172 h 288032"/>
              <a:gd name="T16" fmla="*/ 24068 w 2313967"/>
              <a:gd name="T17" fmla="*/ 317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95263" name="Text Box 31"/>
          <p:cNvSpPr txBox="1">
            <a:spLocks noChangeArrowheads="1"/>
          </p:cNvSpPr>
          <p:nvPr/>
        </p:nvSpPr>
        <p:spPr bwMode="auto">
          <a:xfrm>
            <a:off x="3565525" y="1044575"/>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请在此处添加文字内容请在此处添加文字内容</a:t>
            </a:r>
          </a:p>
        </p:txBody>
      </p:sp>
      <p:sp>
        <p:nvSpPr>
          <p:cNvPr id="95264" name="Text Box 32"/>
          <p:cNvSpPr txBox="1">
            <a:spLocks noChangeArrowheads="1"/>
          </p:cNvSpPr>
          <p:nvPr/>
        </p:nvSpPr>
        <p:spPr bwMode="auto">
          <a:xfrm>
            <a:off x="6086475" y="1366838"/>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请在此处添加文字内容请在此处添加文字内容</a:t>
            </a:r>
          </a:p>
        </p:txBody>
      </p:sp>
      <p:sp>
        <p:nvSpPr>
          <p:cNvPr id="95265" name="Text Box 33"/>
          <p:cNvSpPr txBox="1">
            <a:spLocks noChangeArrowheads="1"/>
          </p:cNvSpPr>
          <p:nvPr/>
        </p:nvSpPr>
        <p:spPr bwMode="auto">
          <a:xfrm>
            <a:off x="2052638" y="4751388"/>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请在此处添加文字内容请在此处添加文字内容</a:t>
            </a:r>
          </a:p>
        </p:txBody>
      </p:sp>
      <p:sp>
        <p:nvSpPr>
          <p:cNvPr id="95266" name="Text Box 34"/>
          <p:cNvSpPr txBox="1">
            <a:spLocks noChangeArrowheads="1"/>
          </p:cNvSpPr>
          <p:nvPr/>
        </p:nvSpPr>
        <p:spPr bwMode="auto">
          <a:xfrm>
            <a:off x="4213225" y="4500563"/>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请在此处添加文字内容请在此处添加文字内容</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5267"/>
                                        </p:tgtEl>
                                        <p:attrNameLst>
                                          <p:attrName>style.visibility</p:attrName>
                                        </p:attrNameLst>
                                      </p:cBhvr>
                                      <p:to>
                                        <p:strVal val="visible"/>
                                      </p:to>
                                    </p:set>
                                    <p:animEffect transition="in" filter="wipe(down)">
                                      <p:cBhvr>
                                        <p:cTn id="10" dur="1000"/>
                                        <p:tgtEl>
                                          <p:spTgt spid="9526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95268"/>
                                        </p:tgtEl>
                                        <p:attrNameLst>
                                          <p:attrName>style.visibility</p:attrName>
                                        </p:attrNameLst>
                                      </p:cBhvr>
                                      <p:to>
                                        <p:strVal val="visible"/>
                                      </p:to>
                                    </p:set>
                                    <p:animEffect transition="in" filter="wipe(down)">
                                      <p:cBhvr>
                                        <p:cTn id="16" dur="1000"/>
                                        <p:tgtEl>
                                          <p:spTgt spid="9526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par>
                                <p:cTn id="20" presetID="22" presetClass="entr" presetSubtype="4" fill="hold" nodeType="withEffect">
                                  <p:stCondLst>
                                    <p:cond delay="0"/>
                                  </p:stCondLst>
                                  <p:childTnLst>
                                    <p:set>
                                      <p:cBhvr>
                                        <p:cTn id="21" dur="1" fill="hold">
                                          <p:stCondLst>
                                            <p:cond delay="0"/>
                                          </p:stCondLst>
                                        </p:cTn>
                                        <p:tgtEl>
                                          <p:spTgt spid="95269"/>
                                        </p:tgtEl>
                                        <p:attrNameLst>
                                          <p:attrName>style.visibility</p:attrName>
                                        </p:attrNameLst>
                                      </p:cBhvr>
                                      <p:to>
                                        <p:strVal val="visible"/>
                                      </p:to>
                                    </p:set>
                                    <p:animEffect transition="in" filter="wipe(down)">
                                      <p:cBhvr>
                                        <p:cTn id="22" dur="1000"/>
                                        <p:tgtEl>
                                          <p:spTgt spid="9526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1000"/>
                                        <p:tgtEl>
                                          <p:spTgt spid="8"/>
                                        </p:tgtEl>
                                      </p:cBhvr>
                                    </p:animEffect>
                                  </p:childTnLst>
                                </p:cTn>
                              </p:par>
                              <p:par>
                                <p:cTn id="26" presetID="22" presetClass="entr" presetSubtype="1" fill="hold" nodeType="withEffect">
                                  <p:stCondLst>
                                    <p:cond delay="0"/>
                                  </p:stCondLst>
                                  <p:childTnLst>
                                    <p:set>
                                      <p:cBhvr>
                                        <p:cTn id="27" dur="1" fill="hold">
                                          <p:stCondLst>
                                            <p:cond delay="0"/>
                                          </p:stCondLst>
                                        </p:cTn>
                                        <p:tgtEl>
                                          <p:spTgt spid="95270"/>
                                        </p:tgtEl>
                                        <p:attrNameLst>
                                          <p:attrName>style.visibility</p:attrName>
                                        </p:attrNameLst>
                                      </p:cBhvr>
                                      <p:to>
                                        <p:strVal val="visible"/>
                                      </p:to>
                                    </p:set>
                                    <p:animEffect transition="in" filter="wipe(up)">
                                      <p:cBhvr>
                                        <p:cTn id="28" dur="1000"/>
                                        <p:tgtEl>
                                          <p:spTgt spid="9527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1000"/>
                                        <p:tgtEl>
                                          <p:spTgt spid="9"/>
                                        </p:tgtEl>
                                      </p:cBhvr>
                                    </p:animEffect>
                                  </p:childTnLst>
                                </p:cTn>
                              </p:par>
                              <p:par>
                                <p:cTn id="32" presetID="22" presetClass="entr" presetSubtype="1" fill="hold" nodeType="withEffect">
                                  <p:stCondLst>
                                    <p:cond delay="0"/>
                                  </p:stCondLst>
                                  <p:childTnLst>
                                    <p:set>
                                      <p:cBhvr>
                                        <p:cTn id="33" dur="1" fill="hold">
                                          <p:stCondLst>
                                            <p:cond delay="0"/>
                                          </p:stCondLst>
                                        </p:cTn>
                                        <p:tgtEl>
                                          <p:spTgt spid="95271"/>
                                        </p:tgtEl>
                                        <p:attrNameLst>
                                          <p:attrName>style.visibility</p:attrName>
                                        </p:attrNameLst>
                                      </p:cBhvr>
                                      <p:to>
                                        <p:strVal val="visible"/>
                                      </p:to>
                                    </p:set>
                                    <p:animEffect transition="in" filter="wipe(up)">
                                      <p:cBhvr>
                                        <p:cTn id="34" dur="1000"/>
                                        <p:tgtEl>
                                          <p:spTgt spid="95271"/>
                                        </p:tgtEl>
                                      </p:cBhvr>
                                    </p:animEffect>
                                  </p:childTnLst>
                                </p:cTn>
                              </p:par>
                            </p:childTnLst>
                          </p:cTn>
                        </p:par>
                        <p:par>
                          <p:cTn id="35" fill="hold">
                            <p:stCondLst>
                              <p:cond delay="1000"/>
                            </p:stCondLst>
                            <p:childTnLst>
                              <p:par>
                                <p:cTn id="36" presetID="17" presetClass="entr" presetSubtype="1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strVal val="#ppt_h"/>
                                          </p:val>
                                        </p:tav>
                                        <p:tav tm="100000">
                                          <p:val>
                                            <p:strVal val="#ppt_h"/>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95263"/>
                                        </p:tgtEl>
                                        <p:attrNameLst>
                                          <p:attrName>style.visibility</p:attrName>
                                        </p:attrNameLst>
                                      </p:cBhvr>
                                      <p:to>
                                        <p:strVal val="visible"/>
                                      </p:to>
                                    </p:set>
                                    <p:animEffect transition="in" filter="fade">
                                      <p:cBhvr>
                                        <p:cTn id="43" dur="1000"/>
                                        <p:tgtEl>
                                          <p:spTgt spid="95263"/>
                                        </p:tgtEl>
                                      </p:cBhvr>
                                    </p:animEffect>
                                    <p:anim calcmode="lin" valueType="num">
                                      <p:cBhvr>
                                        <p:cTn id="44" dur="1000" fill="hold"/>
                                        <p:tgtEl>
                                          <p:spTgt spid="95263"/>
                                        </p:tgtEl>
                                        <p:attrNameLst>
                                          <p:attrName>ppt_x</p:attrName>
                                        </p:attrNameLst>
                                      </p:cBhvr>
                                      <p:tavLst>
                                        <p:tav tm="0">
                                          <p:val>
                                            <p:strVal val="#ppt_x"/>
                                          </p:val>
                                        </p:tav>
                                        <p:tav tm="100000">
                                          <p:val>
                                            <p:strVal val="#ppt_x"/>
                                          </p:val>
                                        </p:tav>
                                      </p:tavLst>
                                    </p:anim>
                                    <p:anim calcmode="lin" valueType="num">
                                      <p:cBhvr>
                                        <p:cTn id="45" dur="1000" fill="hold"/>
                                        <p:tgtEl>
                                          <p:spTgt spid="95263"/>
                                        </p:tgtEl>
                                        <p:attrNameLst>
                                          <p:attrName>ppt_y</p:attrName>
                                        </p:attrNameLst>
                                      </p:cBhvr>
                                      <p:tavLst>
                                        <p:tav tm="0">
                                          <p:val>
                                            <p:strVal val="#ppt_y+.1"/>
                                          </p:val>
                                        </p:tav>
                                        <p:tav tm="100000">
                                          <p:val>
                                            <p:strVal val="#ppt_y"/>
                                          </p:val>
                                        </p:tav>
                                      </p:tavLst>
                                    </p:anim>
                                  </p:childTnLst>
                                </p:cTn>
                              </p:par>
                            </p:childTnLst>
                          </p:cTn>
                        </p:par>
                        <p:par>
                          <p:cTn id="46" fill="hold">
                            <p:stCondLst>
                              <p:cond delay="2500"/>
                            </p:stCondLst>
                            <p:childTnLst>
                              <p:par>
                                <p:cTn id="47" presetID="17" presetClass="entr" presetSubtype="10"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strVal val="#ppt_h"/>
                                          </p:val>
                                        </p:tav>
                                        <p:tav tm="100000">
                                          <p:val>
                                            <p:strVal val="#ppt_h"/>
                                          </p:val>
                                        </p:tav>
                                      </p:tavLst>
                                    </p:anim>
                                  </p:childTnLst>
                                </p:cTn>
                              </p:par>
                            </p:childTnLst>
                          </p:cTn>
                        </p:par>
                        <p:par>
                          <p:cTn id="51" fill="hold">
                            <p:stCondLst>
                              <p:cond delay="3000"/>
                            </p:stCondLst>
                            <p:childTnLst>
                              <p:par>
                                <p:cTn id="52" presetID="42" presetClass="entr" presetSubtype="0" fill="hold" grpId="0" nodeType="afterEffect">
                                  <p:stCondLst>
                                    <p:cond delay="0"/>
                                  </p:stCondLst>
                                  <p:childTnLst>
                                    <p:set>
                                      <p:cBhvr>
                                        <p:cTn id="53" dur="1" fill="hold">
                                          <p:stCondLst>
                                            <p:cond delay="0"/>
                                          </p:stCondLst>
                                        </p:cTn>
                                        <p:tgtEl>
                                          <p:spTgt spid="95264"/>
                                        </p:tgtEl>
                                        <p:attrNameLst>
                                          <p:attrName>style.visibility</p:attrName>
                                        </p:attrNameLst>
                                      </p:cBhvr>
                                      <p:to>
                                        <p:strVal val="visible"/>
                                      </p:to>
                                    </p:set>
                                    <p:animEffect transition="in" filter="fade">
                                      <p:cBhvr>
                                        <p:cTn id="54" dur="1000"/>
                                        <p:tgtEl>
                                          <p:spTgt spid="95264"/>
                                        </p:tgtEl>
                                      </p:cBhvr>
                                    </p:animEffect>
                                    <p:anim calcmode="lin" valueType="num">
                                      <p:cBhvr>
                                        <p:cTn id="55" dur="1000" fill="hold"/>
                                        <p:tgtEl>
                                          <p:spTgt spid="95264"/>
                                        </p:tgtEl>
                                        <p:attrNameLst>
                                          <p:attrName>ppt_x</p:attrName>
                                        </p:attrNameLst>
                                      </p:cBhvr>
                                      <p:tavLst>
                                        <p:tav tm="0">
                                          <p:val>
                                            <p:strVal val="#ppt_x"/>
                                          </p:val>
                                        </p:tav>
                                        <p:tav tm="100000">
                                          <p:val>
                                            <p:strVal val="#ppt_x"/>
                                          </p:val>
                                        </p:tav>
                                      </p:tavLst>
                                    </p:anim>
                                    <p:anim calcmode="lin" valueType="num">
                                      <p:cBhvr>
                                        <p:cTn id="56" dur="1000" fill="hold"/>
                                        <p:tgtEl>
                                          <p:spTgt spid="95264"/>
                                        </p:tgtEl>
                                        <p:attrNameLst>
                                          <p:attrName>ppt_y</p:attrName>
                                        </p:attrNameLst>
                                      </p:cBhvr>
                                      <p:tavLst>
                                        <p:tav tm="0">
                                          <p:val>
                                            <p:strVal val="#ppt_y+.1"/>
                                          </p:val>
                                        </p:tav>
                                        <p:tav tm="100000">
                                          <p:val>
                                            <p:strVal val="#ppt_y"/>
                                          </p:val>
                                        </p:tav>
                                      </p:tavLst>
                                    </p:anim>
                                  </p:childTnLst>
                                </p:cTn>
                              </p:par>
                            </p:childTnLst>
                          </p:cTn>
                        </p:par>
                        <p:par>
                          <p:cTn id="57" fill="hold">
                            <p:stCondLst>
                              <p:cond delay="4000"/>
                            </p:stCondLst>
                            <p:childTnLst>
                              <p:par>
                                <p:cTn id="58" presetID="17" presetClass="entr" presetSubtype="10"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strVal val="#ppt_h"/>
                                          </p:val>
                                        </p:tav>
                                        <p:tav tm="100000">
                                          <p:val>
                                            <p:strVal val="#ppt_h"/>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95266"/>
                                        </p:tgtEl>
                                        <p:attrNameLst>
                                          <p:attrName>style.visibility</p:attrName>
                                        </p:attrNameLst>
                                      </p:cBhvr>
                                      <p:to>
                                        <p:strVal val="visible"/>
                                      </p:to>
                                    </p:set>
                                    <p:animEffect transition="in" filter="fade">
                                      <p:cBhvr>
                                        <p:cTn id="65" dur="1000"/>
                                        <p:tgtEl>
                                          <p:spTgt spid="95266"/>
                                        </p:tgtEl>
                                      </p:cBhvr>
                                    </p:animEffect>
                                    <p:anim calcmode="lin" valueType="num">
                                      <p:cBhvr>
                                        <p:cTn id="66" dur="1000" fill="hold"/>
                                        <p:tgtEl>
                                          <p:spTgt spid="95266"/>
                                        </p:tgtEl>
                                        <p:attrNameLst>
                                          <p:attrName>ppt_x</p:attrName>
                                        </p:attrNameLst>
                                      </p:cBhvr>
                                      <p:tavLst>
                                        <p:tav tm="0">
                                          <p:val>
                                            <p:strVal val="#ppt_x"/>
                                          </p:val>
                                        </p:tav>
                                        <p:tav tm="100000">
                                          <p:val>
                                            <p:strVal val="#ppt_x"/>
                                          </p:val>
                                        </p:tav>
                                      </p:tavLst>
                                    </p:anim>
                                    <p:anim calcmode="lin" valueType="num">
                                      <p:cBhvr>
                                        <p:cTn id="67" dur="1000" fill="hold"/>
                                        <p:tgtEl>
                                          <p:spTgt spid="95266"/>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17" presetClass="entr" presetSubtype="1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p:cTn id="71" dur="500" fill="hold"/>
                                        <p:tgtEl>
                                          <p:spTgt spid="42"/>
                                        </p:tgtEl>
                                        <p:attrNameLst>
                                          <p:attrName>ppt_w</p:attrName>
                                        </p:attrNameLst>
                                      </p:cBhvr>
                                      <p:tavLst>
                                        <p:tav tm="0">
                                          <p:val>
                                            <p:fltVal val="0"/>
                                          </p:val>
                                        </p:tav>
                                        <p:tav tm="100000">
                                          <p:val>
                                            <p:strVal val="#ppt_w"/>
                                          </p:val>
                                        </p:tav>
                                      </p:tavLst>
                                    </p:anim>
                                    <p:anim calcmode="lin" valueType="num">
                                      <p:cBhvr>
                                        <p:cTn id="72" dur="500" fill="hold"/>
                                        <p:tgtEl>
                                          <p:spTgt spid="42"/>
                                        </p:tgtEl>
                                        <p:attrNameLst>
                                          <p:attrName>ppt_h</p:attrName>
                                        </p:attrNameLst>
                                      </p:cBhvr>
                                      <p:tavLst>
                                        <p:tav tm="0">
                                          <p:val>
                                            <p:strVal val="#ppt_h"/>
                                          </p:val>
                                        </p:tav>
                                        <p:tav tm="100000">
                                          <p:val>
                                            <p:strVal val="#ppt_h"/>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95265"/>
                                        </p:tgtEl>
                                        <p:attrNameLst>
                                          <p:attrName>style.visibility</p:attrName>
                                        </p:attrNameLst>
                                      </p:cBhvr>
                                      <p:to>
                                        <p:strVal val="visible"/>
                                      </p:to>
                                    </p:set>
                                    <p:animEffect transition="in" filter="fade">
                                      <p:cBhvr>
                                        <p:cTn id="76" dur="500"/>
                                        <p:tgtEl>
                                          <p:spTgt spid="95265"/>
                                        </p:tgtEl>
                                      </p:cBhvr>
                                    </p:animEffect>
                                    <p:anim calcmode="lin" valueType="num">
                                      <p:cBhvr>
                                        <p:cTn id="77" dur="500" fill="hold"/>
                                        <p:tgtEl>
                                          <p:spTgt spid="95265"/>
                                        </p:tgtEl>
                                        <p:attrNameLst>
                                          <p:attrName>ppt_x</p:attrName>
                                        </p:attrNameLst>
                                      </p:cBhvr>
                                      <p:tavLst>
                                        <p:tav tm="0">
                                          <p:val>
                                            <p:strVal val="#ppt_x"/>
                                          </p:val>
                                        </p:tav>
                                        <p:tav tm="100000">
                                          <p:val>
                                            <p:strVal val="#ppt_x"/>
                                          </p:val>
                                        </p:tav>
                                      </p:tavLst>
                                    </p:anim>
                                    <p:anim calcmode="lin" valueType="num">
                                      <p:cBhvr>
                                        <p:cTn id="78" dur="500" fill="hold"/>
                                        <p:tgtEl>
                                          <p:spTgt spid="95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36" grpId="0" animBg="1"/>
      <p:bldP spid="38" grpId="0" animBg="1"/>
      <p:bldP spid="40" grpId="0" animBg="1"/>
      <p:bldP spid="42" grpId="0" animBg="1"/>
      <p:bldP spid="95263" grpId="0"/>
      <p:bldP spid="95264" grpId="0"/>
      <p:bldP spid="95265" grpId="0"/>
      <p:bldP spid="952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a:spLocks noChangeArrowheads="1"/>
          </p:cNvSpPr>
          <p:nvPr/>
        </p:nvSpPr>
        <p:spPr bwMode="auto">
          <a:xfrm>
            <a:off x="1033463" y="1749425"/>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itchFamily="34" charset="-122"/>
            </a:endParaRPr>
          </a:p>
        </p:txBody>
      </p:sp>
      <p:sp>
        <p:nvSpPr>
          <p:cNvPr id="19" name="TextBox 18"/>
          <p:cNvSpPr txBox="1">
            <a:spLocks noChangeArrowheads="1"/>
          </p:cNvSpPr>
          <p:nvPr/>
        </p:nvSpPr>
        <p:spPr bwMode="auto">
          <a:xfrm>
            <a:off x="6469063" y="1749425"/>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itchFamily="34" charset="-122"/>
            </a:endParaRPr>
          </a:p>
        </p:txBody>
      </p:sp>
      <p:sp>
        <p:nvSpPr>
          <p:cNvPr id="20" name="TextBox 19"/>
          <p:cNvSpPr txBox="1">
            <a:spLocks noChangeArrowheads="1"/>
          </p:cNvSpPr>
          <p:nvPr/>
        </p:nvSpPr>
        <p:spPr bwMode="auto">
          <a:xfrm>
            <a:off x="1033463" y="3582988"/>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itchFamily="34" charset="-122"/>
            </a:endParaRPr>
          </a:p>
        </p:txBody>
      </p:sp>
      <p:sp>
        <p:nvSpPr>
          <p:cNvPr id="21" name="TextBox 20"/>
          <p:cNvSpPr txBox="1">
            <a:spLocks noChangeArrowheads="1"/>
          </p:cNvSpPr>
          <p:nvPr/>
        </p:nvSpPr>
        <p:spPr bwMode="auto">
          <a:xfrm>
            <a:off x="6469063" y="3582988"/>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itchFamily="34" charset="-122"/>
            </a:endParaRPr>
          </a:p>
        </p:txBody>
      </p:sp>
      <p:sp>
        <p:nvSpPr>
          <p:cNvPr id="25" name="TextBox 24"/>
          <p:cNvSpPr txBox="1">
            <a:spLocks noChangeArrowheads="1"/>
          </p:cNvSpPr>
          <p:nvPr/>
        </p:nvSpPr>
        <p:spPr bwMode="auto">
          <a:xfrm>
            <a:off x="1033463" y="1474788"/>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标题关键字</a:t>
            </a:r>
          </a:p>
        </p:txBody>
      </p:sp>
      <p:sp>
        <p:nvSpPr>
          <p:cNvPr id="37" name="TextBox 36"/>
          <p:cNvSpPr txBox="1">
            <a:spLocks noChangeArrowheads="1"/>
          </p:cNvSpPr>
          <p:nvPr/>
        </p:nvSpPr>
        <p:spPr bwMode="auto">
          <a:xfrm>
            <a:off x="1033463" y="3321050"/>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标题关键字</a:t>
            </a:r>
          </a:p>
        </p:txBody>
      </p:sp>
      <p:sp>
        <p:nvSpPr>
          <p:cNvPr id="38" name="TextBox 37"/>
          <p:cNvSpPr txBox="1">
            <a:spLocks noChangeArrowheads="1"/>
          </p:cNvSpPr>
          <p:nvPr/>
        </p:nvSpPr>
        <p:spPr bwMode="auto">
          <a:xfrm>
            <a:off x="6469063" y="1474788"/>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标题关键字</a:t>
            </a:r>
          </a:p>
        </p:txBody>
      </p:sp>
      <p:sp>
        <p:nvSpPr>
          <p:cNvPr id="39" name="TextBox 38"/>
          <p:cNvSpPr txBox="1">
            <a:spLocks noChangeArrowheads="1"/>
          </p:cNvSpPr>
          <p:nvPr/>
        </p:nvSpPr>
        <p:spPr bwMode="auto">
          <a:xfrm>
            <a:off x="6469063" y="3321050"/>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标题关键字</a:t>
            </a:r>
          </a:p>
        </p:txBody>
      </p:sp>
      <p:grpSp>
        <p:nvGrpSpPr>
          <p:cNvPr id="58414" name="Group 46"/>
          <p:cNvGrpSpPr>
            <a:grpSpLocks/>
          </p:cNvGrpSpPr>
          <p:nvPr/>
        </p:nvGrpSpPr>
        <p:grpSpPr bwMode="auto">
          <a:xfrm>
            <a:off x="3421063" y="1476375"/>
            <a:ext cx="2879725" cy="2879725"/>
            <a:chOff x="2155" y="930"/>
            <a:chExt cx="1814" cy="1814"/>
          </a:xfrm>
        </p:grpSpPr>
        <p:sp>
          <p:nvSpPr>
            <p:cNvPr id="62476" name="椭圆 168"/>
            <p:cNvSpPr>
              <a:spLocks noChangeArrowheads="1"/>
            </p:cNvSpPr>
            <p:nvPr/>
          </p:nvSpPr>
          <p:spPr bwMode="auto">
            <a:xfrm rot="2700000">
              <a:off x="2769" y="930"/>
              <a:ext cx="1200"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w 2207694"/>
                <a:gd name="T33" fmla="*/ 0 h 2207694"/>
                <a:gd name="T34" fmla="*/ 0 w 2207694"/>
                <a:gd name="T35" fmla="*/ 0 h 2207694"/>
                <a:gd name="T36" fmla="*/ 0 w 2207694"/>
                <a:gd name="T37" fmla="*/ 0 h 22076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4"/>
                <a:gd name="T58" fmla="*/ 0 h 2207694"/>
                <a:gd name="T59" fmla="*/ 2207694 w 2207694"/>
                <a:gd name="T60" fmla="*/ 2207694 h 22076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4" h="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DDDDDD">
                <a:alpha val="70195"/>
              </a:srgbClr>
            </a:solidFill>
            <a:ln w="9525">
              <a:noFill/>
              <a:round/>
              <a:headEnd/>
              <a:tailEnd/>
            </a:ln>
          </p:spPr>
          <p:txBody>
            <a:bodyPr anchor="ctr"/>
            <a:lstStyle/>
            <a:p>
              <a:endParaRPr lang="zh-CN" altLang="en-US"/>
            </a:p>
          </p:txBody>
        </p:sp>
        <p:sp>
          <p:nvSpPr>
            <p:cNvPr id="62477" name="椭圆 161"/>
            <p:cNvSpPr>
              <a:spLocks noChangeArrowheads="1"/>
            </p:cNvSpPr>
            <p:nvPr/>
          </p:nvSpPr>
          <p:spPr bwMode="auto">
            <a:xfrm rot="2700000">
              <a:off x="2163" y="938"/>
              <a:ext cx="1200" cy="1200"/>
            </a:xfrm>
            <a:custGeom>
              <a:avLst/>
              <a:gdLst>
                <a:gd name="T0" fmla="*/ 0 w 2207690"/>
                <a:gd name="T1" fmla="*/ 0 h 2207691"/>
                <a:gd name="T2" fmla="*/ 0 w 2207690"/>
                <a:gd name="T3" fmla="*/ 0 h 2207691"/>
                <a:gd name="T4" fmla="*/ 0 w 2207690"/>
                <a:gd name="T5" fmla="*/ 0 h 2207691"/>
                <a:gd name="T6" fmla="*/ 0 w 2207690"/>
                <a:gd name="T7" fmla="*/ 0 h 2207691"/>
                <a:gd name="T8" fmla="*/ 0 w 2207690"/>
                <a:gd name="T9" fmla="*/ 0 h 2207691"/>
                <a:gd name="T10" fmla="*/ 0 w 2207690"/>
                <a:gd name="T11" fmla="*/ 0 h 2207691"/>
                <a:gd name="T12" fmla="*/ 0 w 2207690"/>
                <a:gd name="T13" fmla="*/ 0 h 2207691"/>
                <a:gd name="T14" fmla="*/ 0 w 2207690"/>
                <a:gd name="T15" fmla="*/ 0 h 2207691"/>
                <a:gd name="T16" fmla="*/ 0 w 2207690"/>
                <a:gd name="T17" fmla="*/ 0 h 2207691"/>
                <a:gd name="T18" fmla="*/ 0 w 2207690"/>
                <a:gd name="T19" fmla="*/ 0 h 2207691"/>
                <a:gd name="T20" fmla="*/ 0 w 2207690"/>
                <a:gd name="T21" fmla="*/ 0 h 2207691"/>
                <a:gd name="T22" fmla="*/ 0 w 2207690"/>
                <a:gd name="T23" fmla="*/ 0 h 2207691"/>
                <a:gd name="T24" fmla="*/ 0 w 2207690"/>
                <a:gd name="T25" fmla="*/ 0 h 2207691"/>
                <a:gd name="T26" fmla="*/ 0 w 2207690"/>
                <a:gd name="T27" fmla="*/ 0 h 2207691"/>
                <a:gd name="T28" fmla="*/ 0 w 2207690"/>
                <a:gd name="T29" fmla="*/ 0 h 2207691"/>
                <a:gd name="T30" fmla="*/ 0 w 2207690"/>
                <a:gd name="T31" fmla="*/ 0 h 2207691"/>
                <a:gd name="T32" fmla="*/ 0 w 2207690"/>
                <a:gd name="T33" fmla="*/ 0 h 2207691"/>
                <a:gd name="T34" fmla="*/ 0 w 2207690"/>
                <a:gd name="T35" fmla="*/ 0 h 2207691"/>
                <a:gd name="T36" fmla="*/ 0 w 2207690"/>
                <a:gd name="T37" fmla="*/ 0 h 22076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1"/>
                <a:gd name="T59" fmla="*/ 2207690 w 2207690"/>
                <a:gd name="T60" fmla="*/ 2207691 h 22076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1">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tx2"/>
            </a:solidFill>
            <a:ln w="9525">
              <a:noFill/>
              <a:round/>
              <a:headEnd/>
              <a:tailEnd/>
            </a:ln>
          </p:spPr>
          <p:txBody>
            <a:bodyPr anchor="ctr"/>
            <a:lstStyle/>
            <a:p>
              <a:endParaRPr lang="zh-CN" altLang="en-US"/>
            </a:p>
          </p:txBody>
        </p:sp>
        <p:sp>
          <p:nvSpPr>
            <p:cNvPr id="62478" name="椭圆 162"/>
            <p:cNvSpPr>
              <a:spLocks noChangeArrowheads="1"/>
            </p:cNvSpPr>
            <p:nvPr/>
          </p:nvSpPr>
          <p:spPr bwMode="auto">
            <a:xfrm rot="2700000">
              <a:off x="2761" y="1538"/>
              <a:ext cx="1201"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07694"/>
                <a:gd name="T49" fmla="*/ 0 h 2207694"/>
                <a:gd name="T50" fmla="*/ 2207694 w 2207694"/>
                <a:gd name="T51" fmla="*/ 2207694 h 22076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07694" h="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bg2"/>
            </a:solidFill>
            <a:ln w="9525">
              <a:noFill/>
              <a:round/>
              <a:headEnd/>
              <a:tailEnd/>
            </a:ln>
          </p:spPr>
          <p:txBody>
            <a:bodyPr anchor="ctr"/>
            <a:lstStyle/>
            <a:p>
              <a:endParaRPr lang="zh-CN" altLang="en-US"/>
            </a:p>
          </p:txBody>
        </p:sp>
        <p:sp>
          <p:nvSpPr>
            <p:cNvPr id="62479" name="椭圆 163"/>
            <p:cNvSpPr>
              <a:spLocks noChangeArrowheads="1"/>
            </p:cNvSpPr>
            <p:nvPr/>
          </p:nvSpPr>
          <p:spPr bwMode="auto">
            <a:xfrm rot="2700000">
              <a:off x="2155" y="1544"/>
              <a:ext cx="1200" cy="1200"/>
            </a:xfrm>
            <a:custGeom>
              <a:avLst/>
              <a:gdLst>
                <a:gd name="T0" fmla="*/ 0 w 2207690"/>
                <a:gd name="T1" fmla="*/ 0 h 2207692"/>
                <a:gd name="T2" fmla="*/ 0 w 2207690"/>
                <a:gd name="T3" fmla="*/ 0 h 2207692"/>
                <a:gd name="T4" fmla="*/ 0 w 2207690"/>
                <a:gd name="T5" fmla="*/ 0 h 2207692"/>
                <a:gd name="T6" fmla="*/ 0 w 2207690"/>
                <a:gd name="T7" fmla="*/ 0 h 2207692"/>
                <a:gd name="T8" fmla="*/ 0 w 2207690"/>
                <a:gd name="T9" fmla="*/ 0 h 2207692"/>
                <a:gd name="T10" fmla="*/ 0 w 2207690"/>
                <a:gd name="T11" fmla="*/ 0 h 2207692"/>
                <a:gd name="T12" fmla="*/ 0 w 2207690"/>
                <a:gd name="T13" fmla="*/ 0 h 2207692"/>
                <a:gd name="T14" fmla="*/ 0 w 2207690"/>
                <a:gd name="T15" fmla="*/ 0 h 2207692"/>
                <a:gd name="T16" fmla="*/ 0 w 2207690"/>
                <a:gd name="T17" fmla="*/ 0 h 2207692"/>
                <a:gd name="T18" fmla="*/ 0 w 2207690"/>
                <a:gd name="T19" fmla="*/ 0 h 2207692"/>
                <a:gd name="T20" fmla="*/ 0 w 2207690"/>
                <a:gd name="T21" fmla="*/ 0 h 2207692"/>
                <a:gd name="T22" fmla="*/ 0 w 2207690"/>
                <a:gd name="T23" fmla="*/ 0 h 2207692"/>
                <a:gd name="T24" fmla="*/ 0 w 2207690"/>
                <a:gd name="T25" fmla="*/ 0 h 2207692"/>
                <a:gd name="T26" fmla="*/ 0 w 2207690"/>
                <a:gd name="T27" fmla="*/ 0 h 2207692"/>
                <a:gd name="T28" fmla="*/ 0 w 2207690"/>
                <a:gd name="T29" fmla="*/ 0 h 2207692"/>
                <a:gd name="T30" fmla="*/ 0 w 2207690"/>
                <a:gd name="T31" fmla="*/ 0 h 2207692"/>
                <a:gd name="T32" fmla="*/ 0 w 2207690"/>
                <a:gd name="T33" fmla="*/ 0 h 2207692"/>
                <a:gd name="T34" fmla="*/ 0 w 2207690"/>
                <a:gd name="T35" fmla="*/ 0 h 2207692"/>
                <a:gd name="T36" fmla="*/ 0 w 2207690"/>
                <a:gd name="T37" fmla="*/ 0 h 22076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2"/>
                <a:gd name="T59" fmla="*/ 2207690 w 2207690"/>
                <a:gd name="T60" fmla="*/ 2207692 h 22076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2">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DDDDDD">
                <a:alpha val="70195"/>
              </a:srgbClr>
            </a:solidFill>
            <a:ln w="9525">
              <a:noFill/>
              <a:round/>
              <a:headEnd/>
              <a:tailEnd/>
            </a:ln>
          </p:spPr>
          <p:txBody>
            <a:bodyPr anchor="ctr"/>
            <a:lstStyle/>
            <a:p>
              <a:endParaRPr lang="zh-CN" altLang="en-US"/>
            </a:p>
          </p:txBody>
        </p:sp>
      </p:grpSp>
      <p:sp>
        <p:nvSpPr>
          <p:cNvPr id="58412" name="椭圆 23"/>
          <p:cNvSpPr>
            <a:spLocks noChangeArrowheads="1"/>
          </p:cNvSpPr>
          <p:nvPr/>
        </p:nvSpPr>
        <p:spPr bwMode="auto">
          <a:xfrm>
            <a:off x="4060825" y="2122488"/>
            <a:ext cx="1589088" cy="1589087"/>
          </a:xfrm>
          <a:prstGeom prst="ellipse">
            <a:avLst/>
          </a:prstGeom>
          <a:solidFill>
            <a:srgbClr val="F2F2F2"/>
          </a:solidFill>
          <a:ln w="9525">
            <a:noFill/>
            <a:round/>
            <a:headEnd/>
            <a:tailEnd/>
          </a:ln>
        </p:spPr>
        <p:txBody>
          <a:bodyPr anchor="ctr"/>
          <a:lstStyle/>
          <a:p>
            <a:pPr algn="ctr" defTabSz="914400">
              <a:buFont typeface="Arial" charset="0"/>
              <a:buNone/>
            </a:pPr>
            <a:endParaRPr lang="zh-CN" altLang="zh-CN" sz="2000" b="0">
              <a:solidFill>
                <a:srgbClr val="FFFFFF"/>
              </a:solidFill>
              <a:ea typeface="宋体" charset="-122"/>
              <a:cs typeface="Arial" charset="0"/>
            </a:endParaRPr>
          </a:p>
        </p:txBody>
      </p:sp>
      <p:sp>
        <p:nvSpPr>
          <p:cNvPr id="58401" name="Text Box 33"/>
          <p:cNvSpPr txBox="1">
            <a:spLocks noChangeArrowheads="1"/>
          </p:cNvSpPr>
          <p:nvPr/>
        </p:nvSpPr>
        <p:spPr bwMode="auto">
          <a:xfrm>
            <a:off x="4068763" y="2628900"/>
            <a:ext cx="1584325" cy="735013"/>
          </a:xfrm>
          <a:prstGeom prst="rect">
            <a:avLst/>
          </a:prstGeom>
          <a:noFill/>
          <a:ln w="9525">
            <a:noFill/>
            <a:miter lim="800000"/>
            <a:headEnd/>
            <a:tailEnd/>
          </a:ln>
        </p:spPr>
        <p:txBody>
          <a:bodyPr>
            <a:spAutoFit/>
          </a:bodyPr>
          <a:lstStyle/>
          <a:p>
            <a:pPr algn="ctr" defTabSz="914400">
              <a:lnSpc>
                <a:spcPct val="50000"/>
              </a:lnSpc>
              <a:spcBef>
                <a:spcPct val="50000"/>
              </a:spcBef>
            </a:pPr>
            <a:r>
              <a:rPr lang="zh-CN" altLang="en-US" sz="2800" b="0">
                <a:solidFill>
                  <a:srgbClr val="B2B2B2"/>
                </a:solidFill>
                <a:ea typeface="方正大黑简体" pitchFamily="2" charset="-122"/>
              </a:rPr>
              <a:t>标题</a:t>
            </a:r>
          </a:p>
          <a:p>
            <a:pPr algn="ctr" defTabSz="914400">
              <a:lnSpc>
                <a:spcPct val="50000"/>
              </a:lnSpc>
              <a:spcBef>
                <a:spcPct val="50000"/>
              </a:spcBef>
            </a:pPr>
            <a:r>
              <a:rPr lang="zh-CN" altLang="en-US" sz="2800" b="0">
                <a:solidFill>
                  <a:srgbClr val="B2B2B2"/>
                </a:solidFill>
                <a:ea typeface="方正大黑简体" pitchFamily="2" charset="-122"/>
              </a:rPr>
              <a:t>内容</a:t>
            </a:r>
          </a:p>
        </p:txBody>
      </p:sp>
    </p:spTree>
  </p:cSld>
  <p:clrMapOvr>
    <a:masterClrMapping/>
  </p:clrMapOvr>
  <p:transition spd="slow" advClick="0" advTm="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8412"/>
                                        </p:tgtEl>
                                        <p:attrNameLst>
                                          <p:attrName>style.visibility</p:attrName>
                                        </p:attrNameLst>
                                      </p:cBhvr>
                                      <p:to>
                                        <p:strVal val="visible"/>
                                      </p:to>
                                    </p:set>
                                    <p:anim calcmode="lin" valueType="num">
                                      <p:cBhvr>
                                        <p:cTn id="7" dur="500" fill="hold"/>
                                        <p:tgtEl>
                                          <p:spTgt spid="58412"/>
                                        </p:tgtEl>
                                        <p:attrNameLst>
                                          <p:attrName>ppt_w</p:attrName>
                                        </p:attrNameLst>
                                      </p:cBhvr>
                                      <p:tavLst>
                                        <p:tav tm="0">
                                          <p:val>
                                            <p:fltVal val="0"/>
                                          </p:val>
                                        </p:tav>
                                        <p:tav tm="100000">
                                          <p:val>
                                            <p:strVal val="#ppt_w"/>
                                          </p:val>
                                        </p:tav>
                                      </p:tavLst>
                                    </p:anim>
                                    <p:anim calcmode="lin" valueType="num">
                                      <p:cBhvr>
                                        <p:cTn id="8" dur="500" fill="hold"/>
                                        <p:tgtEl>
                                          <p:spTgt spid="58412"/>
                                        </p:tgtEl>
                                        <p:attrNameLst>
                                          <p:attrName>ppt_h</p:attrName>
                                        </p:attrNameLst>
                                      </p:cBhvr>
                                      <p:tavLst>
                                        <p:tav tm="0">
                                          <p:val>
                                            <p:fltVal val="0"/>
                                          </p:val>
                                        </p:tav>
                                        <p:tav tm="100000">
                                          <p:val>
                                            <p:strVal val="#ppt_h"/>
                                          </p:val>
                                        </p:tav>
                                      </p:tavLst>
                                    </p:anim>
                                    <p:anim calcmode="lin" valueType="num">
                                      <p:cBhvr>
                                        <p:cTn id="9" dur="500" fill="hold"/>
                                        <p:tgtEl>
                                          <p:spTgt spid="58412"/>
                                        </p:tgtEl>
                                        <p:attrNameLst>
                                          <p:attrName>style.rotation</p:attrName>
                                        </p:attrNameLst>
                                      </p:cBhvr>
                                      <p:tavLst>
                                        <p:tav tm="0">
                                          <p:val>
                                            <p:fltVal val="360"/>
                                          </p:val>
                                        </p:tav>
                                        <p:tav tm="100000">
                                          <p:val>
                                            <p:fltVal val="0"/>
                                          </p:val>
                                        </p:tav>
                                      </p:tavLst>
                                    </p:anim>
                                    <p:animEffect transition="in" filter="fade">
                                      <p:cBhvr>
                                        <p:cTn id="10" dur="500"/>
                                        <p:tgtEl>
                                          <p:spTgt spid="58412"/>
                                        </p:tgtEl>
                                      </p:cBhvr>
                                    </p:animEffect>
                                  </p:childTnLst>
                                </p:cTn>
                              </p:par>
                            </p:childTnLst>
                          </p:cTn>
                        </p:par>
                        <p:par>
                          <p:cTn id="11" fill="hold">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58401"/>
                                        </p:tgtEl>
                                        <p:attrNameLst>
                                          <p:attrName>style.visibility</p:attrName>
                                        </p:attrNameLst>
                                      </p:cBhvr>
                                      <p:to>
                                        <p:strVal val="visible"/>
                                      </p:to>
                                    </p:set>
                                    <p:anim calcmode="lin" valueType="num">
                                      <p:cBhvr>
                                        <p:cTn id="14" dur="500" fill="hold"/>
                                        <p:tgtEl>
                                          <p:spTgt spid="58401"/>
                                        </p:tgtEl>
                                        <p:attrNameLst>
                                          <p:attrName>ppt_w</p:attrName>
                                        </p:attrNameLst>
                                      </p:cBhvr>
                                      <p:tavLst>
                                        <p:tav tm="0">
                                          <p:val>
                                            <p:fltVal val="0"/>
                                          </p:val>
                                        </p:tav>
                                        <p:tav tm="100000">
                                          <p:val>
                                            <p:strVal val="#ppt_w"/>
                                          </p:val>
                                        </p:tav>
                                      </p:tavLst>
                                    </p:anim>
                                    <p:anim calcmode="lin" valueType="num">
                                      <p:cBhvr>
                                        <p:cTn id="15" dur="500" fill="hold"/>
                                        <p:tgtEl>
                                          <p:spTgt spid="58401"/>
                                        </p:tgtEl>
                                        <p:attrNameLst>
                                          <p:attrName>ppt_h</p:attrName>
                                        </p:attrNameLst>
                                      </p:cBhvr>
                                      <p:tavLst>
                                        <p:tav tm="0">
                                          <p:val>
                                            <p:fltVal val="0"/>
                                          </p:val>
                                        </p:tav>
                                        <p:tav tm="100000">
                                          <p:val>
                                            <p:strVal val="#ppt_h"/>
                                          </p:val>
                                        </p:tav>
                                      </p:tavLst>
                                    </p:anim>
                                    <p:animEffect transition="in" filter="fade">
                                      <p:cBhvr>
                                        <p:cTn id="16" dur="500"/>
                                        <p:tgtEl>
                                          <p:spTgt spid="58401"/>
                                        </p:tgtEl>
                                      </p:cBhvr>
                                    </p:animEffect>
                                  </p:childTnLst>
                                </p:cTn>
                              </p:par>
                            </p:childTnLst>
                          </p:cTn>
                        </p:par>
                        <p:par>
                          <p:cTn id="17" fill="hold">
                            <p:stCondLst>
                              <p:cond delay="1000"/>
                            </p:stCondLst>
                            <p:childTnLst>
                              <p:par>
                                <p:cTn id="18" presetID="31" presetClass="entr" presetSubtype="0" fill="hold" nodeType="afterEffect">
                                  <p:stCondLst>
                                    <p:cond delay="0"/>
                                  </p:stCondLst>
                                  <p:iterate type="lt">
                                    <p:tmPct val="5000"/>
                                  </p:iterate>
                                  <p:childTnLst>
                                    <p:set>
                                      <p:cBhvr>
                                        <p:cTn id="19" dur="1" fill="hold">
                                          <p:stCondLst>
                                            <p:cond delay="0"/>
                                          </p:stCondLst>
                                        </p:cTn>
                                        <p:tgtEl>
                                          <p:spTgt spid="58414"/>
                                        </p:tgtEl>
                                        <p:attrNameLst>
                                          <p:attrName>style.visibility</p:attrName>
                                        </p:attrNameLst>
                                      </p:cBhvr>
                                      <p:to>
                                        <p:strVal val="visible"/>
                                      </p:to>
                                    </p:set>
                                    <p:anim calcmode="lin" valueType="num">
                                      <p:cBhvr>
                                        <p:cTn id="20" dur="1000" fill="hold"/>
                                        <p:tgtEl>
                                          <p:spTgt spid="58414"/>
                                        </p:tgtEl>
                                        <p:attrNameLst>
                                          <p:attrName>ppt_w</p:attrName>
                                        </p:attrNameLst>
                                      </p:cBhvr>
                                      <p:tavLst>
                                        <p:tav tm="0">
                                          <p:val>
                                            <p:fltVal val="0"/>
                                          </p:val>
                                        </p:tav>
                                        <p:tav tm="100000">
                                          <p:val>
                                            <p:strVal val="#ppt_w"/>
                                          </p:val>
                                        </p:tav>
                                      </p:tavLst>
                                    </p:anim>
                                    <p:anim calcmode="lin" valueType="num">
                                      <p:cBhvr>
                                        <p:cTn id="21" dur="1000" fill="hold"/>
                                        <p:tgtEl>
                                          <p:spTgt spid="58414"/>
                                        </p:tgtEl>
                                        <p:attrNameLst>
                                          <p:attrName>ppt_h</p:attrName>
                                        </p:attrNameLst>
                                      </p:cBhvr>
                                      <p:tavLst>
                                        <p:tav tm="0">
                                          <p:val>
                                            <p:fltVal val="0"/>
                                          </p:val>
                                        </p:tav>
                                        <p:tav tm="100000">
                                          <p:val>
                                            <p:strVal val="#ppt_h"/>
                                          </p:val>
                                        </p:tav>
                                      </p:tavLst>
                                    </p:anim>
                                    <p:anim calcmode="lin" valueType="num">
                                      <p:cBhvr>
                                        <p:cTn id="22" dur="1000" fill="hold"/>
                                        <p:tgtEl>
                                          <p:spTgt spid="58414"/>
                                        </p:tgtEl>
                                        <p:attrNameLst>
                                          <p:attrName>style.rotation</p:attrName>
                                        </p:attrNameLst>
                                      </p:cBhvr>
                                      <p:tavLst>
                                        <p:tav tm="0">
                                          <p:val>
                                            <p:fltVal val="90"/>
                                          </p:val>
                                        </p:tav>
                                        <p:tav tm="100000">
                                          <p:val>
                                            <p:fltVal val="0"/>
                                          </p:val>
                                        </p:tav>
                                      </p:tavLst>
                                    </p:anim>
                                    <p:animEffect transition="in" filter="fade">
                                      <p:cBhvr>
                                        <p:cTn id="23" dur="1000"/>
                                        <p:tgtEl>
                                          <p:spTgt spid="58414"/>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right)">
                                      <p:cBhvr>
                                        <p:cTn id="33" dur="500"/>
                                        <p:tgtEl>
                                          <p:spTgt spid="2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left)">
                                      <p:cBhvr>
                                        <p:cTn id="36" dur="500"/>
                                        <p:tgtEl>
                                          <p:spTgt spid="21"/>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righ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right)">
                                      <p:cBhvr>
                                        <p:cTn id="42" dur="500"/>
                                        <p:tgtEl>
                                          <p:spTgt spid="3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left)">
                                      <p:cBhvr>
                                        <p:cTn id="45" dur="500"/>
                                        <p:tgtEl>
                                          <p:spTgt spid="38"/>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P spid="21" grpId="0"/>
      <p:bldP spid="25" grpId="0"/>
      <p:bldP spid="37" grpId="0"/>
      <p:bldP spid="38" grpId="0"/>
      <p:bldP spid="39" grpId="0"/>
      <p:bldP spid="58412" grpId="0" animBg="1"/>
      <p:bldP spid="584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45" name="Group 29"/>
          <p:cNvGrpSpPr>
            <a:grpSpLocks/>
          </p:cNvGrpSpPr>
          <p:nvPr/>
        </p:nvGrpSpPr>
        <p:grpSpPr bwMode="auto">
          <a:xfrm>
            <a:off x="1620838" y="3348038"/>
            <a:ext cx="1295400" cy="1295400"/>
            <a:chOff x="885" y="2064"/>
            <a:chExt cx="998" cy="998"/>
          </a:xfrm>
        </p:grpSpPr>
        <p:sp>
          <p:nvSpPr>
            <p:cNvPr id="2"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43" name="AutoShape 2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cxnSp>
        <p:nvCxnSpPr>
          <p:cNvPr id="2048" name="直接连接符 2047"/>
          <p:cNvCxnSpPr/>
          <p:nvPr/>
        </p:nvCxnSpPr>
        <p:spPr>
          <a:xfrm flipH="1">
            <a:off x="30003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672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16200000" flipV="1">
            <a:off x="4037806" y="3247232"/>
            <a:ext cx="1658937"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2700000" flipH="1">
            <a:off x="3378200" y="3490913"/>
            <a:ext cx="165893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8900000">
            <a:off x="4594225" y="3490913"/>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825625" y="3779838"/>
            <a:ext cx="947738"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标题内</a:t>
            </a:r>
          </a:p>
          <a:p>
            <a:pPr algn="ctr"/>
            <a:r>
              <a:rPr lang="zh-CN" altLang="en-US" sz="1400">
                <a:solidFill>
                  <a:schemeClr val="bg1"/>
                </a:solidFill>
                <a:latin typeface="微软雅黑" pitchFamily="34" charset="-122"/>
              </a:rPr>
              <a:t>容</a:t>
            </a:r>
          </a:p>
        </p:txBody>
      </p:sp>
      <p:grpSp>
        <p:nvGrpSpPr>
          <p:cNvPr id="60441" name="Group 25"/>
          <p:cNvGrpSpPr>
            <a:grpSpLocks/>
          </p:cNvGrpSpPr>
          <p:nvPr/>
        </p:nvGrpSpPr>
        <p:grpSpPr bwMode="auto">
          <a:xfrm>
            <a:off x="3762375" y="3563938"/>
            <a:ext cx="2106613" cy="1873250"/>
            <a:chOff x="2336" y="2245"/>
            <a:chExt cx="1498" cy="1332"/>
          </a:xfrm>
        </p:grpSpPr>
        <p:sp>
          <p:nvSpPr>
            <p:cNvPr id="8" name="椭圆 7"/>
            <p:cNvSpPr>
              <a:spLocks noChangeArrowheads="1"/>
            </p:cNvSpPr>
            <p:nvPr/>
          </p:nvSpPr>
          <p:spPr bwMode="auto">
            <a:xfrm>
              <a:off x="2455" y="2354"/>
              <a:ext cx="1254" cy="1113"/>
            </a:xfrm>
            <a:prstGeom prst="ellipse">
              <a:avLst/>
            </a:prstGeom>
            <a:solidFill>
              <a:schemeClr val="bg1"/>
            </a:solidFill>
            <a:ln w="15875" algn="ctr">
              <a:noFill/>
              <a:round/>
              <a:headEnd/>
              <a:tailEnd/>
            </a:ln>
          </p:spPr>
          <p:txBody>
            <a:bodyPr anchor="ctr"/>
            <a:lstStyle/>
            <a:p>
              <a:pPr algn="ctr">
                <a:defRPr/>
              </a:pPr>
              <a:endParaRPr lang="zh-CN" altLang="en-US" b="0">
                <a:solidFill>
                  <a:schemeClr val="lt1"/>
                </a:solidFill>
                <a:latin typeface="+mn-lt"/>
                <a:ea typeface="+mn-ea"/>
              </a:endParaRPr>
            </a:p>
          </p:txBody>
        </p:sp>
        <p:sp>
          <p:nvSpPr>
            <p:cNvPr id="5" name="椭圆 4"/>
            <p:cNvSpPr/>
            <p:nvPr/>
          </p:nvSpPr>
          <p:spPr>
            <a:xfrm>
              <a:off x="2336" y="2245"/>
              <a:ext cx="1498" cy="133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sp>
        <p:nvSpPr>
          <p:cNvPr id="29" name="Rectangle 11"/>
          <p:cNvSpPr>
            <a:spLocks noChangeArrowheads="1"/>
          </p:cNvSpPr>
          <p:nvPr/>
        </p:nvSpPr>
        <p:spPr bwMode="gray">
          <a:xfrm>
            <a:off x="4179888" y="4213225"/>
            <a:ext cx="1257300" cy="641350"/>
          </a:xfrm>
          <a:prstGeom prst="rect">
            <a:avLst/>
          </a:prstGeom>
          <a:noFill/>
          <a:ln w="9525">
            <a:noFill/>
            <a:miter lim="800000"/>
            <a:headEnd/>
            <a:tailEnd/>
          </a:ln>
        </p:spPr>
        <p:txBody>
          <a:bodyPr>
            <a:spAutoFit/>
          </a:bodyPr>
          <a:lstStyle/>
          <a:p>
            <a:pPr algn="ctr"/>
            <a:r>
              <a:rPr lang="zh-CN" altLang="en-US" sz="3600">
                <a:solidFill>
                  <a:schemeClr val="bg2"/>
                </a:solidFill>
                <a:latin typeface="微软雅黑" pitchFamily="34" charset="-122"/>
              </a:rPr>
              <a:t>标题</a:t>
            </a:r>
          </a:p>
        </p:txBody>
      </p:sp>
      <p:sp>
        <p:nvSpPr>
          <p:cNvPr id="59402" name="TextBox 59"/>
          <p:cNvSpPr txBox="1">
            <a:spLocks noChangeArrowheads="1"/>
          </p:cNvSpPr>
          <p:nvPr/>
        </p:nvSpPr>
        <p:spPr bwMode="auto">
          <a:xfrm>
            <a:off x="774700" y="1117600"/>
            <a:ext cx="2897188" cy="495300"/>
          </a:xfrm>
          <a:prstGeom prst="rect">
            <a:avLst/>
          </a:prstGeom>
          <a:noFill/>
          <a:ln w="9525">
            <a:noFill/>
            <a:miter lim="800000"/>
            <a:headEnd/>
            <a:tailEnd/>
          </a:ln>
        </p:spPr>
        <p:txBody>
          <a:bodyPr lIns="0" tIns="0" rIns="0" bIns="0">
            <a:spAutoFit/>
          </a:bodyPr>
          <a:lstStyle/>
          <a:p>
            <a:pPr algn="just">
              <a:lnSpc>
                <a:spcPts val="1300"/>
              </a:lnSpc>
            </a:pPr>
            <a:r>
              <a:rPr lang="zh-CN" altLang="en-US" sz="9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en-US" altLang="zh-CN" sz="900" b="0">
              <a:solidFill>
                <a:srgbClr val="808080"/>
              </a:solidFill>
            </a:endParaRPr>
          </a:p>
        </p:txBody>
      </p:sp>
      <p:sp>
        <p:nvSpPr>
          <p:cNvPr id="2049" name="矩形 2048"/>
          <p:cNvSpPr/>
          <p:nvPr/>
        </p:nvSpPr>
        <p:spPr>
          <a:xfrm>
            <a:off x="573088" y="1136650"/>
            <a:ext cx="128587" cy="114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nvGrpSpPr>
          <p:cNvPr id="60460" name="Group 44"/>
          <p:cNvGrpSpPr>
            <a:grpSpLocks/>
          </p:cNvGrpSpPr>
          <p:nvPr/>
        </p:nvGrpSpPr>
        <p:grpSpPr bwMode="auto">
          <a:xfrm>
            <a:off x="2484438" y="1763713"/>
            <a:ext cx="1295400" cy="1295400"/>
            <a:chOff x="885" y="2064"/>
            <a:chExt cx="998" cy="998"/>
          </a:xfrm>
        </p:grpSpPr>
        <p:sp>
          <p:nvSpPr>
            <p:cNvPr id="3"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9" name="AutoShape 4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4" name="TextBox 22"/>
          <p:cNvSpPr txBox="1">
            <a:spLocks noChangeArrowheads="1"/>
          </p:cNvSpPr>
          <p:nvPr/>
        </p:nvSpPr>
        <p:spPr bwMode="auto">
          <a:xfrm>
            <a:off x="2700338" y="2195513"/>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标题内</a:t>
            </a:r>
          </a:p>
          <a:p>
            <a:pPr algn="ctr"/>
            <a:r>
              <a:rPr lang="zh-CN" altLang="en-US" sz="1400">
                <a:solidFill>
                  <a:schemeClr val="bg1"/>
                </a:solidFill>
                <a:latin typeface="微软雅黑" pitchFamily="34" charset="-122"/>
              </a:rPr>
              <a:t>容</a:t>
            </a:r>
          </a:p>
        </p:txBody>
      </p:sp>
      <p:grpSp>
        <p:nvGrpSpPr>
          <p:cNvPr id="60464" name="Group 48"/>
          <p:cNvGrpSpPr>
            <a:grpSpLocks/>
          </p:cNvGrpSpPr>
          <p:nvPr/>
        </p:nvGrpSpPr>
        <p:grpSpPr bwMode="auto">
          <a:xfrm>
            <a:off x="4284663" y="971550"/>
            <a:ext cx="1295400" cy="1295400"/>
            <a:chOff x="885" y="2064"/>
            <a:chExt cx="998" cy="998"/>
          </a:xfrm>
        </p:grpSpPr>
        <p:sp>
          <p:nvSpPr>
            <p:cNvPr id="6"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7" name="AutoShape 50"/>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7" name="TextBox 22"/>
          <p:cNvSpPr txBox="1">
            <a:spLocks noChangeArrowheads="1"/>
          </p:cNvSpPr>
          <p:nvPr/>
        </p:nvSpPr>
        <p:spPr bwMode="auto">
          <a:xfrm>
            <a:off x="4489450" y="1403350"/>
            <a:ext cx="947738"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标题内</a:t>
            </a:r>
          </a:p>
          <a:p>
            <a:pPr algn="ctr"/>
            <a:r>
              <a:rPr lang="zh-CN" altLang="en-US" sz="1400">
                <a:solidFill>
                  <a:schemeClr val="bg1"/>
                </a:solidFill>
                <a:latin typeface="微软雅黑" pitchFamily="34" charset="-122"/>
              </a:rPr>
              <a:t>容</a:t>
            </a:r>
          </a:p>
        </p:txBody>
      </p:sp>
      <p:grpSp>
        <p:nvGrpSpPr>
          <p:cNvPr id="60468" name="Group 52"/>
          <p:cNvGrpSpPr>
            <a:grpSpLocks/>
          </p:cNvGrpSpPr>
          <p:nvPr/>
        </p:nvGrpSpPr>
        <p:grpSpPr bwMode="auto">
          <a:xfrm>
            <a:off x="6013450" y="1620838"/>
            <a:ext cx="1295400" cy="1295400"/>
            <a:chOff x="885" y="2064"/>
            <a:chExt cx="998" cy="998"/>
          </a:xfrm>
        </p:grpSpPr>
        <p:sp>
          <p:nvSpPr>
            <p:cNvPr id="9"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5" name="AutoShape 54"/>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10" name="TextBox 22"/>
          <p:cNvSpPr txBox="1">
            <a:spLocks noChangeArrowheads="1"/>
          </p:cNvSpPr>
          <p:nvPr/>
        </p:nvSpPr>
        <p:spPr bwMode="auto">
          <a:xfrm>
            <a:off x="6218238" y="2052638"/>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标题内</a:t>
            </a:r>
          </a:p>
          <a:p>
            <a:pPr algn="ctr"/>
            <a:r>
              <a:rPr lang="zh-CN" altLang="en-US" sz="1400">
                <a:solidFill>
                  <a:schemeClr val="bg1"/>
                </a:solidFill>
                <a:latin typeface="微软雅黑" pitchFamily="34" charset="-122"/>
              </a:rPr>
              <a:t>容</a:t>
            </a:r>
          </a:p>
        </p:txBody>
      </p:sp>
      <p:grpSp>
        <p:nvGrpSpPr>
          <p:cNvPr id="60472" name="Group 56"/>
          <p:cNvGrpSpPr>
            <a:grpSpLocks/>
          </p:cNvGrpSpPr>
          <p:nvPr/>
        </p:nvGrpSpPr>
        <p:grpSpPr bwMode="auto">
          <a:xfrm>
            <a:off x="6805613" y="3421063"/>
            <a:ext cx="1295400" cy="1295400"/>
            <a:chOff x="885" y="2064"/>
            <a:chExt cx="998" cy="998"/>
          </a:xfrm>
        </p:grpSpPr>
        <p:sp>
          <p:nvSpPr>
            <p:cNvPr id="13"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3" name="AutoShape 58"/>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11" name="TextBox 22"/>
          <p:cNvSpPr txBox="1">
            <a:spLocks noChangeArrowheads="1"/>
          </p:cNvSpPr>
          <p:nvPr/>
        </p:nvSpPr>
        <p:spPr bwMode="auto">
          <a:xfrm>
            <a:off x="7008813" y="3852863"/>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标题内</a:t>
            </a:r>
          </a:p>
          <a:p>
            <a:pPr algn="ctr"/>
            <a:r>
              <a:rPr lang="zh-CN" altLang="en-US" sz="1400">
                <a:solidFill>
                  <a:schemeClr val="bg1"/>
                </a:solidFill>
                <a:latin typeface="微软雅黑" pitchFamily="34" charset="-122"/>
              </a:rPr>
              <a:t>容</a:t>
            </a:r>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wipe(left)">
                                      <p:cBhvr>
                                        <p:cTn id="7" dur="500"/>
                                        <p:tgtEl>
                                          <p:spTgt spid="20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402"/>
                                        </p:tgtEl>
                                        <p:attrNameLst>
                                          <p:attrName>style.visibility</p:attrName>
                                        </p:attrNameLst>
                                      </p:cBhvr>
                                      <p:to>
                                        <p:strVal val="visible"/>
                                      </p:to>
                                    </p:set>
                                    <p:animEffect transition="in" filter="wipe(left)">
                                      <p:cBhvr>
                                        <p:cTn id="10" dur="500"/>
                                        <p:tgtEl>
                                          <p:spTgt spid="59402"/>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60441"/>
                                        </p:tgtEl>
                                        <p:attrNameLst>
                                          <p:attrName>style.visibility</p:attrName>
                                        </p:attrNameLst>
                                      </p:cBhvr>
                                      <p:to>
                                        <p:strVal val="visible"/>
                                      </p:to>
                                    </p:set>
                                    <p:animEffect transition="in" filter="fade">
                                      <p:cBhvr>
                                        <p:cTn id="14" dur="1000"/>
                                        <p:tgtEl>
                                          <p:spTgt spid="60441"/>
                                        </p:tgtEl>
                                      </p:cBhvr>
                                    </p:animEffect>
                                    <p:anim calcmode="lin" valueType="num">
                                      <p:cBhvr>
                                        <p:cTn id="15" dur="1000" fill="hold"/>
                                        <p:tgtEl>
                                          <p:spTgt spid="60441"/>
                                        </p:tgtEl>
                                        <p:attrNameLst>
                                          <p:attrName>ppt_x</p:attrName>
                                        </p:attrNameLst>
                                      </p:cBhvr>
                                      <p:tavLst>
                                        <p:tav tm="0">
                                          <p:val>
                                            <p:strVal val="#ppt_x"/>
                                          </p:val>
                                        </p:tav>
                                        <p:tav tm="100000">
                                          <p:val>
                                            <p:strVal val="#ppt_x"/>
                                          </p:val>
                                        </p:tav>
                                      </p:tavLst>
                                    </p:anim>
                                    <p:anim calcmode="lin" valueType="num">
                                      <p:cBhvr>
                                        <p:cTn id="16" dur="1000" fill="hold"/>
                                        <p:tgtEl>
                                          <p:spTgt spid="6044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ntr" presetSubtype="4" fill="hold" nodeType="afterEffect">
                                  <p:stCondLst>
                                    <p:cond delay="0"/>
                                  </p:stCondLst>
                                  <p:childTnLst>
                                    <p:set>
                                      <p:cBhvr>
                                        <p:cTn id="24" dur="1" fill="hold">
                                          <p:stCondLst>
                                            <p:cond delay="0"/>
                                          </p:stCondLst>
                                        </p:cTn>
                                        <p:tgtEl>
                                          <p:spTgt spid="2048"/>
                                        </p:tgtEl>
                                        <p:attrNameLst>
                                          <p:attrName>style.visibility</p:attrName>
                                        </p:attrNameLst>
                                      </p:cBhvr>
                                      <p:to>
                                        <p:strVal val="visible"/>
                                      </p:to>
                                    </p:set>
                                    <p:animEffect transition="in" filter="wipe(down)">
                                      <p:cBhvr>
                                        <p:cTn id="25" dur="500"/>
                                        <p:tgtEl>
                                          <p:spTgt spid="2048"/>
                                        </p:tgtEl>
                                      </p:cBhvr>
                                    </p:animEffect>
                                  </p:childTnLst>
                                </p:cTn>
                              </p:par>
                              <p:par>
                                <p:cTn id="26" presetID="22" presetClass="entr" presetSubtype="4"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down)">
                                      <p:cBhvr>
                                        <p:cTn id="28" dur="500"/>
                                        <p:tgtEl>
                                          <p:spTgt spid="38"/>
                                        </p:tgtEl>
                                      </p:cBhvr>
                                    </p:animEffect>
                                  </p:childTnLst>
                                </p:cTn>
                              </p:par>
                              <p:par>
                                <p:cTn id="29" presetID="22" presetClass="entr" presetSubtype="4"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par>
                                <p:cTn id="32" presetID="22" presetClass="entr" presetSubtype="4" fill="hold"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par>
                                <p:cTn id="35" presetID="2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2000"/>
                            </p:stCondLst>
                            <p:childTnLst>
                              <p:par>
                                <p:cTn id="39" presetID="53" presetClass="entr" presetSubtype="0" fill="hold" nodeType="afterEffect">
                                  <p:stCondLst>
                                    <p:cond delay="0"/>
                                  </p:stCondLst>
                                  <p:childTnLst>
                                    <p:set>
                                      <p:cBhvr>
                                        <p:cTn id="40" dur="1" fill="hold">
                                          <p:stCondLst>
                                            <p:cond delay="0"/>
                                          </p:stCondLst>
                                        </p:cTn>
                                        <p:tgtEl>
                                          <p:spTgt spid="60445"/>
                                        </p:tgtEl>
                                        <p:attrNameLst>
                                          <p:attrName>style.visibility</p:attrName>
                                        </p:attrNameLst>
                                      </p:cBhvr>
                                      <p:to>
                                        <p:strVal val="visible"/>
                                      </p:to>
                                    </p:set>
                                    <p:anim calcmode="lin" valueType="num">
                                      <p:cBhvr>
                                        <p:cTn id="41" dur="500" fill="hold"/>
                                        <p:tgtEl>
                                          <p:spTgt spid="60445"/>
                                        </p:tgtEl>
                                        <p:attrNameLst>
                                          <p:attrName>ppt_w</p:attrName>
                                        </p:attrNameLst>
                                      </p:cBhvr>
                                      <p:tavLst>
                                        <p:tav tm="0">
                                          <p:val>
                                            <p:fltVal val="0"/>
                                          </p:val>
                                        </p:tav>
                                        <p:tav tm="100000">
                                          <p:val>
                                            <p:strVal val="#ppt_w"/>
                                          </p:val>
                                        </p:tav>
                                      </p:tavLst>
                                    </p:anim>
                                    <p:anim calcmode="lin" valueType="num">
                                      <p:cBhvr>
                                        <p:cTn id="42" dur="500" fill="hold"/>
                                        <p:tgtEl>
                                          <p:spTgt spid="60445"/>
                                        </p:tgtEl>
                                        <p:attrNameLst>
                                          <p:attrName>ppt_h</p:attrName>
                                        </p:attrNameLst>
                                      </p:cBhvr>
                                      <p:tavLst>
                                        <p:tav tm="0">
                                          <p:val>
                                            <p:fltVal val="0"/>
                                          </p:val>
                                        </p:tav>
                                        <p:tav tm="100000">
                                          <p:val>
                                            <p:strVal val="#ppt_h"/>
                                          </p:val>
                                        </p:tav>
                                      </p:tavLst>
                                    </p:anim>
                                    <p:animEffect transition="in" filter="fade">
                                      <p:cBhvr>
                                        <p:cTn id="43" dur="500"/>
                                        <p:tgtEl>
                                          <p:spTgt spid="60445"/>
                                        </p:tgtEl>
                                      </p:cBhvr>
                                    </p:animEffect>
                                  </p:childTnLst>
                                </p:cTn>
                              </p:par>
                            </p:childTnLst>
                          </p:cTn>
                        </p:par>
                        <p:par>
                          <p:cTn id="44" fill="hold">
                            <p:stCondLst>
                              <p:cond delay="2500"/>
                            </p:stCondLst>
                            <p:childTnLst>
                              <p:par>
                                <p:cTn id="45" presetID="53"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par>
                          <p:cTn id="50" fill="hold">
                            <p:stCondLst>
                              <p:cond delay="3000"/>
                            </p:stCondLst>
                            <p:childTnLst>
                              <p:par>
                                <p:cTn id="51" presetID="53" presetClass="entr" presetSubtype="0" fill="hold" nodeType="afterEffect">
                                  <p:stCondLst>
                                    <p:cond delay="0"/>
                                  </p:stCondLst>
                                  <p:childTnLst>
                                    <p:set>
                                      <p:cBhvr>
                                        <p:cTn id="52" dur="1" fill="hold">
                                          <p:stCondLst>
                                            <p:cond delay="0"/>
                                          </p:stCondLst>
                                        </p:cTn>
                                        <p:tgtEl>
                                          <p:spTgt spid="60460"/>
                                        </p:tgtEl>
                                        <p:attrNameLst>
                                          <p:attrName>style.visibility</p:attrName>
                                        </p:attrNameLst>
                                      </p:cBhvr>
                                      <p:to>
                                        <p:strVal val="visible"/>
                                      </p:to>
                                    </p:set>
                                    <p:anim calcmode="lin" valueType="num">
                                      <p:cBhvr>
                                        <p:cTn id="53" dur="500" fill="hold"/>
                                        <p:tgtEl>
                                          <p:spTgt spid="60460"/>
                                        </p:tgtEl>
                                        <p:attrNameLst>
                                          <p:attrName>ppt_w</p:attrName>
                                        </p:attrNameLst>
                                      </p:cBhvr>
                                      <p:tavLst>
                                        <p:tav tm="0">
                                          <p:val>
                                            <p:fltVal val="0"/>
                                          </p:val>
                                        </p:tav>
                                        <p:tav tm="100000">
                                          <p:val>
                                            <p:strVal val="#ppt_w"/>
                                          </p:val>
                                        </p:tav>
                                      </p:tavLst>
                                    </p:anim>
                                    <p:anim calcmode="lin" valueType="num">
                                      <p:cBhvr>
                                        <p:cTn id="54" dur="500" fill="hold"/>
                                        <p:tgtEl>
                                          <p:spTgt spid="60460"/>
                                        </p:tgtEl>
                                        <p:attrNameLst>
                                          <p:attrName>ppt_h</p:attrName>
                                        </p:attrNameLst>
                                      </p:cBhvr>
                                      <p:tavLst>
                                        <p:tav tm="0">
                                          <p:val>
                                            <p:fltVal val="0"/>
                                          </p:val>
                                        </p:tav>
                                        <p:tav tm="100000">
                                          <p:val>
                                            <p:strVal val="#ppt_h"/>
                                          </p:val>
                                        </p:tav>
                                      </p:tavLst>
                                    </p:anim>
                                    <p:animEffect transition="in" filter="fade">
                                      <p:cBhvr>
                                        <p:cTn id="55" dur="500"/>
                                        <p:tgtEl>
                                          <p:spTgt spid="60460"/>
                                        </p:tgtEl>
                                      </p:cBhvr>
                                    </p:animEffect>
                                  </p:childTnLst>
                                </p:cTn>
                              </p:par>
                            </p:childTnLst>
                          </p:cTn>
                        </p:par>
                        <p:par>
                          <p:cTn id="56" fill="hold">
                            <p:stCondLst>
                              <p:cond delay="3500"/>
                            </p:stCondLst>
                            <p:childTnLst>
                              <p:par>
                                <p:cTn id="57" presetID="53" presetClass="entr" presetSubtype="0" fill="hold" grpId="0"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500" fill="hold"/>
                                        <p:tgtEl>
                                          <p:spTgt spid="4"/>
                                        </p:tgtEl>
                                        <p:attrNameLst>
                                          <p:attrName>ppt_w</p:attrName>
                                        </p:attrNameLst>
                                      </p:cBhvr>
                                      <p:tavLst>
                                        <p:tav tm="0">
                                          <p:val>
                                            <p:fltVal val="0"/>
                                          </p:val>
                                        </p:tav>
                                        <p:tav tm="100000">
                                          <p:val>
                                            <p:strVal val="#ppt_w"/>
                                          </p:val>
                                        </p:tav>
                                      </p:tavLst>
                                    </p:anim>
                                    <p:anim calcmode="lin" valueType="num">
                                      <p:cBhvr>
                                        <p:cTn id="60" dur="500" fill="hold"/>
                                        <p:tgtEl>
                                          <p:spTgt spid="4"/>
                                        </p:tgtEl>
                                        <p:attrNameLst>
                                          <p:attrName>ppt_h</p:attrName>
                                        </p:attrNameLst>
                                      </p:cBhvr>
                                      <p:tavLst>
                                        <p:tav tm="0">
                                          <p:val>
                                            <p:fltVal val="0"/>
                                          </p:val>
                                        </p:tav>
                                        <p:tav tm="100000">
                                          <p:val>
                                            <p:strVal val="#ppt_h"/>
                                          </p:val>
                                        </p:tav>
                                      </p:tavLst>
                                    </p:anim>
                                    <p:animEffect transition="in" filter="fade">
                                      <p:cBhvr>
                                        <p:cTn id="61" dur="500"/>
                                        <p:tgtEl>
                                          <p:spTgt spid="4"/>
                                        </p:tgtEl>
                                      </p:cBhvr>
                                    </p:animEffect>
                                  </p:childTnLst>
                                </p:cTn>
                              </p:par>
                            </p:childTnLst>
                          </p:cTn>
                        </p:par>
                        <p:par>
                          <p:cTn id="62" fill="hold">
                            <p:stCondLst>
                              <p:cond delay="4000"/>
                            </p:stCondLst>
                            <p:childTnLst>
                              <p:par>
                                <p:cTn id="63" presetID="53" presetClass="entr" presetSubtype="0" fill="hold" nodeType="afterEffect">
                                  <p:stCondLst>
                                    <p:cond delay="0"/>
                                  </p:stCondLst>
                                  <p:childTnLst>
                                    <p:set>
                                      <p:cBhvr>
                                        <p:cTn id="64" dur="1" fill="hold">
                                          <p:stCondLst>
                                            <p:cond delay="0"/>
                                          </p:stCondLst>
                                        </p:cTn>
                                        <p:tgtEl>
                                          <p:spTgt spid="60464"/>
                                        </p:tgtEl>
                                        <p:attrNameLst>
                                          <p:attrName>style.visibility</p:attrName>
                                        </p:attrNameLst>
                                      </p:cBhvr>
                                      <p:to>
                                        <p:strVal val="visible"/>
                                      </p:to>
                                    </p:set>
                                    <p:anim calcmode="lin" valueType="num">
                                      <p:cBhvr>
                                        <p:cTn id="65" dur="500" fill="hold"/>
                                        <p:tgtEl>
                                          <p:spTgt spid="60464"/>
                                        </p:tgtEl>
                                        <p:attrNameLst>
                                          <p:attrName>ppt_w</p:attrName>
                                        </p:attrNameLst>
                                      </p:cBhvr>
                                      <p:tavLst>
                                        <p:tav tm="0">
                                          <p:val>
                                            <p:fltVal val="0"/>
                                          </p:val>
                                        </p:tav>
                                        <p:tav tm="100000">
                                          <p:val>
                                            <p:strVal val="#ppt_w"/>
                                          </p:val>
                                        </p:tav>
                                      </p:tavLst>
                                    </p:anim>
                                    <p:anim calcmode="lin" valueType="num">
                                      <p:cBhvr>
                                        <p:cTn id="66" dur="500" fill="hold"/>
                                        <p:tgtEl>
                                          <p:spTgt spid="60464"/>
                                        </p:tgtEl>
                                        <p:attrNameLst>
                                          <p:attrName>ppt_h</p:attrName>
                                        </p:attrNameLst>
                                      </p:cBhvr>
                                      <p:tavLst>
                                        <p:tav tm="0">
                                          <p:val>
                                            <p:fltVal val="0"/>
                                          </p:val>
                                        </p:tav>
                                        <p:tav tm="100000">
                                          <p:val>
                                            <p:strVal val="#ppt_h"/>
                                          </p:val>
                                        </p:tav>
                                      </p:tavLst>
                                    </p:anim>
                                    <p:animEffect transition="in" filter="fade">
                                      <p:cBhvr>
                                        <p:cTn id="67" dur="500"/>
                                        <p:tgtEl>
                                          <p:spTgt spid="60464"/>
                                        </p:tgtEl>
                                      </p:cBhvr>
                                    </p:animEffect>
                                  </p:childTnLst>
                                </p:cTn>
                              </p:par>
                            </p:childTnLst>
                          </p:cTn>
                        </p:par>
                        <p:par>
                          <p:cTn id="68" fill="hold">
                            <p:stCondLst>
                              <p:cond delay="4500"/>
                            </p:stCondLst>
                            <p:childTnLst>
                              <p:par>
                                <p:cTn id="69" presetID="53"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animEffect transition="in" filter="fade">
                                      <p:cBhvr>
                                        <p:cTn id="73" dur="500"/>
                                        <p:tgtEl>
                                          <p:spTgt spid="7"/>
                                        </p:tgtEl>
                                      </p:cBhvr>
                                    </p:animEffect>
                                  </p:childTnLst>
                                </p:cTn>
                              </p:par>
                            </p:childTnLst>
                          </p:cTn>
                        </p:par>
                        <p:par>
                          <p:cTn id="74" fill="hold">
                            <p:stCondLst>
                              <p:cond delay="5000"/>
                            </p:stCondLst>
                            <p:childTnLst>
                              <p:par>
                                <p:cTn id="75" presetID="53" presetClass="entr" presetSubtype="0" fill="hold" nodeType="afterEffect">
                                  <p:stCondLst>
                                    <p:cond delay="0"/>
                                  </p:stCondLst>
                                  <p:childTnLst>
                                    <p:set>
                                      <p:cBhvr>
                                        <p:cTn id="76" dur="1" fill="hold">
                                          <p:stCondLst>
                                            <p:cond delay="0"/>
                                          </p:stCondLst>
                                        </p:cTn>
                                        <p:tgtEl>
                                          <p:spTgt spid="60468"/>
                                        </p:tgtEl>
                                        <p:attrNameLst>
                                          <p:attrName>style.visibility</p:attrName>
                                        </p:attrNameLst>
                                      </p:cBhvr>
                                      <p:to>
                                        <p:strVal val="visible"/>
                                      </p:to>
                                    </p:set>
                                    <p:anim calcmode="lin" valueType="num">
                                      <p:cBhvr>
                                        <p:cTn id="77" dur="500" fill="hold"/>
                                        <p:tgtEl>
                                          <p:spTgt spid="60468"/>
                                        </p:tgtEl>
                                        <p:attrNameLst>
                                          <p:attrName>ppt_w</p:attrName>
                                        </p:attrNameLst>
                                      </p:cBhvr>
                                      <p:tavLst>
                                        <p:tav tm="0">
                                          <p:val>
                                            <p:fltVal val="0"/>
                                          </p:val>
                                        </p:tav>
                                        <p:tav tm="100000">
                                          <p:val>
                                            <p:strVal val="#ppt_w"/>
                                          </p:val>
                                        </p:tav>
                                      </p:tavLst>
                                    </p:anim>
                                    <p:anim calcmode="lin" valueType="num">
                                      <p:cBhvr>
                                        <p:cTn id="78" dur="500" fill="hold"/>
                                        <p:tgtEl>
                                          <p:spTgt spid="60468"/>
                                        </p:tgtEl>
                                        <p:attrNameLst>
                                          <p:attrName>ppt_h</p:attrName>
                                        </p:attrNameLst>
                                      </p:cBhvr>
                                      <p:tavLst>
                                        <p:tav tm="0">
                                          <p:val>
                                            <p:fltVal val="0"/>
                                          </p:val>
                                        </p:tav>
                                        <p:tav tm="100000">
                                          <p:val>
                                            <p:strVal val="#ppt_h"/>
                                          </p:val>
                                        </p:tav>
                                      </p:tavLst>
                                    </p:anim>
                                    <p:animEffect transition="in" filter="fade">
                                      <p:cBhvr>
                                        <p:cTn id="79" dur="500"/>
                                        <p:tgtEl>
                                          <p:spTgt spid="60468"/>
                                        </p:tgtEl>
                                      </p:cBhvr>
                                    </p:animEffect>
                                  </p:childTnLst>
                                </p:cTn>
                              </p:par>
                            </p:childTnLst>
                          </p:cTn>
                        </p:par>
                        <p:par>
                          <p:cTn id="80" fill="hold">
                            <p:stCondLst>
                              <p:cond delay="5500"/>
                            </p:stCondLst>
                            <p:childTnLst>
                              <p:par>
                                <p:cTn id="81" presetID="53" presetClass="entr" presetSubtype="0"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p:cTn id="83" dur="500" fill="hold"/>
                                        <p:tgtEl>
                                          <p:spTgt spid="10"/>
                                        </p:tgtEl>
                                        <p:attrNameLst>
                                          <p:attrName>ppt_w</p:attrName>
                                        </p:attrNameLst>
                                      </p:cBhvr>
                                      <p:tavLst>
                                        <p:tav tm="0">
                                          <p:val>
                                            <p:fltVal val="0"/>
                                          </p:val>
                                        </p:tav>
                                        <p:tav tm="100000">
                                          <p:val>
                                            <p:strVal val="#ppt_w"/>
                                          </p:val>
                                        </p:tav>
                                      </p:tavLst>
                                    </p:anim>
                                    <p:anim calcmode="lin" valueType="num">
                                      <p:cBhvr>
                                        <p:cTn id="84" dur="500" fill="hold"/>
                                        <p:tgtEl>
                                          <p:spTgt spid="10"/>
                                        </p:tgtEl>
                                        <p:attrNameLst>
                                          <p:attrName>ppt_h</p:attrName>
                                        </p:attrNameLst>
                                      </p:cBhvr>
                                      <p:tavLst>
                                        <p:tav tm="0">
                                          <p:val>
                                            <p:fltVal val="0"/>
                                          </p:val>
                                        </p:tav>
                                        <p:tav tm="100000">
                                          <p:val>
                                            <p:strVal val="#ppt_h"/>
                                          </p:val>
                                        </p:tav>
                                      </p:tavLst>
                                    </p:anim>
                                    <p:animEffect transition="in" filter="fade">
                                      <p:cBhvr>
                                        <p:cTn id="85" dur="500"/>
                                        <p:tgtEl>
                                          <p:spTgt spid="10"/>
                                        </p:tgtEl>
                                      </p:cBhvr>
                                    </p:animEffect>
                                  </p:childTnLst>
                                </p:cTn>
                              </p:par>
                            </p:childTnLst>
                          </p:cTn>
                        </p:par>
                        <p:par>
                          <p:cTn id="86" fill="hold">
                            <p:stCondLst>
                              <p:cond delay="6000"/>
                            </p:stCondLst>
                            <p:childTnLst>
                              <p:par>
                                <p:cTn id="87" presetID="53" presetClass="entr" presetSubtype="0" fill="hold" nodeType="afterEffect">
                                  <p:stCondLst>
                                    <p:cond delay="0"/>
                                  </p:stCondLst>
                                  <p:childTnLst>
                                    <p:set>
                                      <p:cBhvr>
                                        <p:cTn id="88" dur="1" fill="hold">
                                          <p:stCondLst>
                                            <p:cond delay="0"/>
                                          </p:stCondLst>
                                        </p:cTn>
                                        <p:tgtEl>
                                          <p:spTgt spid="60472"/>
                                        </p:tgtEl>
                                        <p:attrNameLst>
                                          <p:attrName>style.visibility</p:attrName>
                                        </p:attrNameLst>
                                      </p:cBhvr>
                                      <p:to>
                                        <p:strVal val="visible"/>
                                      </p:to>
                                    </p:set>
                                    <p:anim calcmode="lin" valueType="num">
                                      <p:cBhvr>
                                        <p:cTn id="89" dur="500" fill="hold"/>
                                        <p:tgtEl>
                                          <p:spTgt spid="60472"/>
                                        </p:tgtEl>
                                        <p:attrNameLst>
                                          <p:attrName>ppt_w</p:attrName>
                                        </p:attrNameLst>
                                      </p:cBhvr>
                                      <p:tavLst>
                                        <p:tav tm="0">
                                          <p:val>
                                            <p:fltVal val="0"/>
                                          </p:val>
                                        </p:tav>
                                        <p:tav tm="100000">
                                          <p:val>
                                            <p:strVal val="#ppt_w"/>
                                          </p:val>
                                        </p:tav>
                                      </p:tavLst>
                                    </p:anim>
                                    <p:anim calcmode="lin" valueType="num">
                                      <p:cBhvr>
                                        <p:cTn id="90" dur="500" fill="hold"/>
                                        <p:tgtEl>
                                          <p:spTgt spid="60472"/>
                                        </p:tgtEl>
                                        <p:attrNameLst>
                                          <p:attrName>ppt_h</p:attrName>
                                        </p:attrNameLst>
                                      </p:cBhvr>
                                      <p:tavLst>
                                        <p:tav tm="0">
                                          <p:val>
                                            <p:fltVal val="0"/>
                                          </p:val>
                                        </p:tav>
                                        <p:tav tm="100000">
                                          <p:val>
                                            <p:strVal val="#ppt_h"/>
                                          </p:val>
                                        </p:tav>
                                      </p:tavLst>
                                    </p:anim>
                                    <p:animEffect transition="in" filter="fade">
                                      <p:cBhvr>
                                        <p:cTn id="91" dur="500"/>
                                        <p:tgtEl>
                                          <p:spTgt spid="60472"/>
                                        </p:tgtEl>
                                      </p:cBhvr>
                                    </p:animEffect>
                                  </p:childTnLst>
                                </p:cTn>
                              </p:par>
                            </p:childTnLst>
                          </p:cTn>
                        </p:par>
                        <p:par>
                          <p:cTn id="92" fill="hold">
                            <p:stCondLst>
                              <p:cond delay="6500"/>
                            </p:stCondLst>
                            <p:childTnLst>
                              <p:par>
                                <p:cTn id="93" presetID="53" presetClass="entr" presetSubtype="0" fill="hold" grpId="0" nodeType="afterEffect">
                                  <p:stCondLst>
                                    <p:cond delay="0"/>
                                  </p:stCondLst>
                                  <p:childTnLst>
                                    <p:set>
                                      <p:cBhvr>
                                        <p:cTn id="94" dur="1" fill="hold">
                                          <p:stCondLst>
                                            <p:cond delay="0"/>
                                          </p:stCondLst>
                                        </p:cTn>
                                        <p:tgtEl>
                                          <p:spTgt spid="11"/>
                                        </p:tgtEl>
                                        <p:attrNameLst>
                                          <p:attrName>style.visibility</p:attrName>
                                        </p:attrNameLst>
                                      </p:cBhvr>
                                      <p:to>
                                        <p:strVal val="visible"/>
                                      </p:to>
                                    </p:set>
                                    <p:anim calcmode="lin" valueType="num">
                                      <p:cBhvr>
                                        <p:cTn id="95" dur="500" fill="hold"/>
                                        <p:tgtEl>
                                          <p:spTgt spid="11"/>
                                        </p:tgtEl>
                                        <p:attrNameLst>
                                          <p:attrName>ppt_w</p:attrName>
                                        </p:attrNameLst>
                                      </p:cBhvr>
                                      <p:tavLst>
                                        <p:tav tm="0">
                                          <p:val>
                                            <p:fltVal val="0"/>
                                          </p:val>
                                        </p:tav>
                                        <p:tav tm="100000">
                                          <p:val>
                                            <p:strVal val="#ppt_w"/>
                                          </p:val>
                                        </p:tav>
                                      </p:tavLst>
                                    </p:anim>
                                    <p:anim calcmode="lin" valueType="num">
                                      <p:cBhvr>
                                        <p:cTn id="96" dur="500" fill="hold"/>
                                        <p:tgtEl>
                                          <p:spTgt spid="11"/>
                                        </p:tgtEl>
                                        <p:attrNameLst>
                                          <p:attrName>ppt_h</p:attrName>
                                        </p:attrNameLst>
                                      </p:cBhvr>
                                      <p:tavLst>
                                        <p:tav tm="0">
                                          <p:val>
                                            <p:fltVal val="0"/>
                                          </p:val>
                                        </p:tav>
                                        <p:tav tm="100000">
                                          <p:val>
                                            <p:strVal val="#ppt_h"/>
                                          </p:val>
                                        </p:tav>
                                      </p:tavLst>
                                    </p:anim>
                                    <p:animEffect transition="in" filter="fade">
                                      <p:cBhvr>
                                        <p:cTn id="9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9" grpId="0"/>
      <p:bldP spid="59402" grpId="0"/>
      <p:bldP spid="2049" grpId="0" animBg="1"/>
      <p:bldP spid="4" grpId="0"/>
      <p:bldP spid="7"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a:spLocks noChangeArrowheads="1"/>
          </p:cNvSpPr>
          <p:nvPr/>
        </p:nvSpPr>
        <p:spPr bwMode="auto">
          <a:xfrm>
            <a:off x="7092950" y="2365375"/>
            <a:ext cx="1827213" cy="1524000"/>
          </a:xfrm>
          <a:prstGeom prst="rect">
            <a:avLst/>
          </a:prstGeom>
          <a:noFill/>
          <a:ln w="9525">
            <a:noFill/>
            <a:miter lim="800000"/>
            <a:headEnd/>
            <a:tailEnd/>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p>
          <a:p>
            <a:r>
              <a:rPr lang="zh-CN" altLang="en-US" sz="1000" b="0">
                <a:solidFill>
                  <a:srgbClr val="808080"/>
                </a:solidFill>
                <a:sym typeface="造字工房悦黑体验版常规体" pitchFamily="50" charset="-122"/>
              </a:rPr>
              <a:t>内容请请输入您想要的文字</a:t>
            </a: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7" name="TextBox 16"/>
          <p:cNvSpPr txBox="1">
            <a:spLocks noChangeArrowheads="1"/>
          </p:cNvSpPr>
          <p:nvPr/>
        </p:nvSpPr>
        <p:spPr bwMode="auto">
          <a:xfrm>
            <a:off x="7092950" y="2041525"/>
            <a:ext cx="1746250" cy="212725"/>
          </a:xfrm>
          <a:prstGeom prst="rect">
            <a:avLst/>
          </a:prstGeom>
          <a:noFill/>
          <a:ln w="9525">
            <a:noFill/>
            <a:miter lim="800000"/>
            <a:headEnd/>
            <a:tailEnd/>
          </a:ln>
        </p:spPr>
        <p:txBody>
          <a:bodyPr lIns="0" tIns="0" rIns="0" bIns="0">
            <a:spAutoFit/>
          </a:bodyPr>
          <a:lstStyle/>
          <a:p>
            <a:r>
              <a:rPr lang="zh-CN" altLang="en-US" sz="1400">
                <a:solidFill>
                  <a:schemeClr val="bg2"/>
                </a:solidFill>
              </a:rPr>
              <a:t>请输入标题内容</a:t>
            </a:r>
          </a:p>
        </p:txBody>
      </p:sp>
      <p:sp>
        <p:nvSpPr>
          <p:cNvPr id="18" name="TextBox 17"/>
          <p:cNvSpPr txBox="1">
            <a:spLocks noChangeArrowheads="1"/>
          </p:cNvSpPr>
          <p:nvPr/>
        </p:nvSpPr>
        <p:spPr bwMode="auto">
          <a:xfrm>
            <a:off x="958850" y="2365375"/>
            <a:ext cx="1827213" cy="1524000"/>
          </a:xfrm>
          <a:prstGeom prst="rect">
            <a:avLst/>
          </a:prstGeom>
          <a:noFill/>
          <a:ln w="9525">
            <a:noFill/>
            <a:miter lim="800000"/>
            <a:headEnd/>
            <a:tailEnd/>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p>
          <a:p>
            <a:r>
              <a:rPr lang="zh-CN" altLang="en-US" sz="1000" b="0">
                <a:solidFill>
                  <a:srgbClr val="808080"/>
                </a:solidFill>
                <a:sym typeface="造字工房悦黑体验版常规体" pitchFamily="50" charset="-122"/>
              </a:rPr>
              <a:t>内容请请输入您想要的文字</a:t>
            </a: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9" name="TextBox 18"/>
          <p:cNvSpPr txBox="1">
            <a:spLocks noChangeArrowheads="1"/>
          </p:cNvSpPr>
          <p:nvPr/>
        </p:nvSpPr>
        <p:spPr bwMode="auto">
          <a:xfrm>
            <a:off x="958850" y="2041525"/>
            <a:ext cx="1746250" cy="212725"/>
          </a:xfrm>
          <a:prstGeom prst="rect">
            <a:avLst/>
          </a:prstGeom>
          <a:noFill/>
          <a:ln w="9525">
            <a:noFill/>
            <a:miter lim="800000"/>
            <a:headEnd/>
            <a:tailEnd/>
          </a:ln>
        </p:spPr>
        <p:txBody>
          <a:bodyPr lIns="0" tIns="0" rIns="0" bIns="0">
            <a:spAutoFit/>
          </a:bodyPr>
          <a:lstStyle/>
          <a:p>
            <a:r>
              <a:rPr lang="zh-CN" altLang="en-US" sz="1400">
                <a:solidFill>
                  <a:schemeClr val="bg2"/>
                </a:solidFill>
                <a:latin typeface="微软雅黑" pitchFamily="34" charset="-122"/>
              </a:rPr>
              <a:t>请输入标题内容</a:t>
            </a:r>
          </a:p>
        </p:txBody>
      </p:sp>
      <p:sp>
        <p:nvSpPr>
          <p:cNvPr id="10" name="TextBox 9"/>
          <p:cNvSpPr txBox="1">
            <a:spLocks noChangeArrowheads="1"/>
          </p:cNvSpPr>
          <p:nvPr/>
        </p:nvSpPr>
        <p:spPr bwMode="auto">
          <a:xfrm>
            <a:off x="4068763" y="2628900"/>
            <a:ext cx="1728787" cy="974725"/>
          </a:xfrm>
          <a:prstGeom prst="rect">
            <a:avLst/>
          </a:prstGeom>
          <a:noFill/>
          <a:ln w="9525">
            <a:noFill/>
            <a:miter lim="800000"/>
            <a:headEnd/>
            <a:tailEnd/>
          </a:ln>
        </p:spPr>
        <p:txBody>
          <a:bodyPr lIns="0" tIns="0" rIns="0" bIns="0">
            <a:spAutoFit/>
          </a:bodyPr>
          <a:lstStyle/>
          <a:p>
            <a:pPr algn="ctr"/>
            <a:r>
              <a:rPr lang="zh-CN" altLang="en-US" sz="3200">
                <a:solidFill>
                  <a:schemeClr val="bg2"/>
                </a:solidFill>
                <a:latin typeface="微软雅黑" pitchFamily="34" charset="-122"/>
              </a:rPr>
              <a:t>标题</a:t>
            </a:r>
          </a:p>
          <a:p>
            <a:pPr algn="ctr"/>
            <a:r>
              <a:rPr lang="zh-CN" altLang="en-US" sz="3200">
                <a:solidFill>
                  <a:schemeClr val="bg2"/>
                </a:solidFill>
                <a:latin typeface="微软雅黑" pitchFamily="34" charset="-122"/>
              </a:rPr>
              <a:t>内容</a:t>
            </a:r>
          </a:p>
        </p:txBody>
      </p:sp>
      <p:sp>
        <p:nvSpPr>
          <p:cNvPr id="62487" name="AutoShape 23"/>
          <p:cNvSpPr>
            <a:spLocks noChangeArrowheads="1"/>
          </p:cNvSpPr>
          <p:nvPr/>
        </p:nvSpPr>
        <p:spPr bwMode="auto">
          <a:xfrm>
            <a:off x="3565525" y="1730375"/>
            <a:ext cx="2736850" cy="2554288"/>
          </a:xfrm>
          <a:prstGeom prst="diamond">
            <a:avLst/>
          </a:prstGeom>
          <a:noFill/>
          <a:ln w="190500" cmpd="thickThin">
            <a:solidFill>
              <a:schemeClr val="tx2"/>
            </a:solidFill>
            <a:miter lim="800000"/>
            <a:headEnd/>
            <a:tailEnd/>
          </a:ln>
        </p:spPr>
        <p:txBody>
          <a:bodyPr wrap="none" anchor="ctr"/>
          <a:lstStyle/>
          <a:p>
            <a:endParaRPr lang="zh-CN" altLang="en-US" b="0"/>
          </a:p>
        </p:txBody>
      </p:sp>
      <p:sp>
        <p:nvSpPr>
          <p:cNvPr id="62490" name="AutoShape 26"/>
          <p:cNvSpPr>
            <a:spLocks noChangeArrowheads="1"/>
          </p:cNvSpPr>
          <p:nvPr/>
        </p:nvSpPr>
        <p:spPr bwMode="auto">
          <a:xfrm>
            <a:off x="3060700" y="2555875"/>
            <a:ext cx="1079500" cy="1006475"/>
          </a:xfrm>
          <a:prstGeom prst="diamond">
            <a:avLst/>
          </a:prstGeom>
          <a:noFill/>
          <a:ln w="190500" cmpd="thickThin">
            <a:solidFill>
              <a:schemeClr val="tx2"/>
            </a:solidFill>
            <a:miter lim="800000"/>
            <a:headEnd/>
            <a:tailEnd/>
          </a:ln>
        </p:spPr>
        <p:txBody>
          <a:bodyPr wrap="none" anchor="ctr"/>
          <a:lstStyle/>
          <a:p>
            <a:endParaRPr lang="zh-CN" altLang="en-US" b="0"/>
          </a:p>
        </p:txBody>
      </p:sp>
      <p:sp>
        <p:nvSpPr>
          <p:cNvPr id="62491" name="AutoShape 27"/>
          <p:cNvSpPr>
            <a:spLocks noChangeArrowheads="1"/>
          </p:cNvSpPr>
          <p:nvPr/>
        </p:nvSpPr>
        <p:spPr bwMode="auto">
          <a:xfrm>
            <a:off x="5724525" y="2555875"/>
            <a:ext cx="1079500" cy="1006475"/>
          </a:xfrm>
          <a:prstGeom prst="diamond">
            <a:avLst/>
          </a:prstGeom>
          <a:noFill/>
          <a:ln w="190500" cmpd="thickThin">
            <a:solidFill>
              <a:schemeClr val="tx2"/>
            </a:solidFill>
            <a:miter lim="800000"/>
            <a:headEnd/>
            <a:tailEnd/>
          </a:ln>
        </p:spPr>
        <p:txBody>
          <a:bodyPr wrap="none" anchor="ctr"/>
          <a:lstStyle/>
          <a:p>
            <a:endParaRPr lang="zh-CN" altLang="en-US" b="0"/>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2487"/>
                                        </p:tgtEl>
                                        <p:attrNameLst>
                                          <p:attrName>style.visibility</p:attrName>
                                        </p:attrNameLst>
                                      </p:cBhvr>
                                      <p:to>
                                        <p:strVal val="visible"/>
                                      </p:to>
                                    </p:set>
                                    <p:anim calcmode="lin" valueType="num">
                                      <p:cBhvr>
                                        <p:cTn id="7" dur="500" fill="hold"/>
                                        <p:tgtEl>
                                          <p:spTgt spid="62487"/>
                                        </p:tgtEl>
                                        <p:attrNameLst>
                                          <p:attrName>ppt_w</p:attrName>
                                        </p:attrNameLst>
                                      </p:cBhvr>
                                      <p:tavLst>
                                        <p:tav tm="0">
                                          <p:val>
                                            <p:fltVal val="0"/>
                                          </p:val>
                                        </p:tav>
                                        <p:tav tm="100000">
                                          <p:val>
                                            <p:strVal val="#ppt_w"/>
                                          </p:val>
                                        </p:tav>
                                      </p:tavLst>
                                    </p:anim>
                                    <p:anim calcmode="lin" valueType="num">
                                      <p:cBhvr>
                                        <p:cTn id="8" dur="500" fill="hold"/>
                                        <p:tgtEl>
                                          <p:spTgt spid="6248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2490"/>
                                        </p:tgtEl>
                                        <p:attrNameLst>
                                          <p:attrName>style.visibility</p:attrName>
                                        </p:attrNameLst>
                                      </p:cBhvr>
                                      <p:to>
                                        <p:strVal val="visible"/>
                                      </p:to>
                                    </p:set>
                                    <p:anim calcmode="lin" valueType="num">
                                      <p:cBhvr additive="base">
                                        <p:cTn id="12" dur="500" fill="hold"/>
                                        <p:tgtEl>
                                          <p:spTgt spid="62490"/>
                                        </p:tgtEl>
                                        <p:attrNameLst>
                                          <p:attrName>ppt_x</p:attrName>
                                        </p:attrNameLst>
                                      </p:cBhvr>
                                      <p:tavLst>
                                        <p:tav tm="0">
                                          <p:val>
                                            <p:strVal val="0-#ppt_w/2"/>
                                          </p:val>
                                        </p:tav>
                                        <p:tav tm="100000">
                                          <p:val>
                                            <p:strVal val="#ppt_x"/>
                                          </p:val>
                                        </p:tav>
                                      </p:tavLst>
                                    </p:anim>
                                    <p:anim calcmode="lin" valueType="num">
                                      <p:cBhvr additive="base">
                                        <p:cTn id="13" dur="500" fill="hold"/>
                                        <p:tgtEl>
                                          <p:spTgt spid="62490"/>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62491"/>
                                        </p:tgtEl>
                                        <p:attrNameLst>
                                          <p:attrName>style.visibility</p:attrName>
                                        </p:attrNameLst>
                                      </p:cBhvr>
                                      <p:to>
                                        <p:strVal val="visible"/>
                                      </p:to>
                                    </p:set>
                                    <p:anim calcmode="lin" valueType="num">
                                      <p:cBhvr additive="base">
                                        <p:cTn id="16" dur="500" fill="hold"/>
                                        <p:tgtEl>
                                          <p:spTgt spid="62491"/>
                                        </p:tgtEl>
                                        <p:attrNameLst>
                                          <p:attrName>ppt_x</p:attrName>
                                        </p:attrNameLst>
                                      </p:cBhvr>
                                      <p:tavLst>
                                        <p:tav tm="0">
                                          <p:val>
                                            <p:strVal val="1+#ppt_w/2"/>
                                          </p:val>
                                        </p:tav>
                                        <p:tav tm="100000">
                                          <p:val>
                                            <p:strVal val="#ppt_x"/>
                                          </p:val>
                                        </p:tav>
                                      </p:tavLst>
                                    </p:anim>
                                    <p:anim calcmode="lin" valueType="num">
                                      <p:cBhvr additive="base">
                                        <p:cTn id="17" dur="500" fill="hold"/>
                                        <p:tgtEl>
                                          <p:spTgt spid="62491"/>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par>
                                <p:cTn id="28" presetID="22" presetClass="entr" presetSubtype="8"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par>
                                <p:cTn id="31" presetID="22" presetClass="entr" presetSubtype="2"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right)">
                                      <p:cBhvr>
                                        <p:cTn id="33" dur="500"/>
                                        <p:tgtEl>
                                          <p:spTgt spid="18"/>
                                        </p:tgtEl>
                                      </p:cBhvr>
                                    </p:animEffect>
                                  </p:childTnLst>
                                </p:cTn>
                              </p:par>
                              <p:par>
                                <p:cTn id="34" presetID="22" presetClass="entr" presetSubtype="2"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62487" grpId="0" animBg="1"/>
      <p:bldP spid="62490" grpId="0" animBg="1"/>
      <p:bldP spid="624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501775" y="1365250"/>
            <a:ext cx="3295650" cy="1776413"/>
          </a:xfrm>
          <a:prstGeom prst="rect">
            <a:avLst/>
          </a:prstGeom>
          <a:solidFill>
            <a:srgbClr val="DDDDDD"/>
          </a:solidFill>
          <a:ln w="15875" algn="ctr">
            <a:noFill/>
            <a:miter lim="800000"/>
            <a:headEnd/>
            <a:tailEnd/>
          </a:ln>
        </p:spPr>
        <p:txBody>
          <a:bodyPr anchor="ctr"/>
          <a:lstStyle/>
          <a:p>
            <a:pPr algn="ctr">
              <a:defRPr/>
            </a:pPr>
            <a:endParaRPr lang="zh-CN" altLang="en-US" b="0">
              <a:solidFill>
                <a:schemeClr val="lt1"/>
              </a:solidFill>
              <a:latin typeface="+mn-lt"/>
              <a:ea typeface="+mn-ea"/>
            </a:endParaRPr>
          </a:p>
        </p:txBody>
      </p:sp>
      <p:grpSp>
        <p:nvGrpSpPr>
          <p:cNvPr id="5" name="组合 4"/>
          <p:cNvGrpSpPr>
            <a:grpSpLocks/>
          </p:cNvGrpSpPr>
          <p:nvPr/>
        </p:nvGrpSpPr>
        <p:grpSpPr bwMode="auto">
          <a:xfrm>
            <a:off x="2044700" y="1908175"/>
            <a:ext cx="2209800" cy="674688"/>
            <a:chOff x="1550458" y="4171275"/>
            <a:chExt cx="1799448" cy="465426"/>
          </a:xfrm>
        </p:grpSpPr>
        <p:sp>
          <p:nvSpPr>
            <p:cNvPr id="68623" name="TextBox 5"/>
            <p:cNvSpPr txBox="1">
              <a:spLocks noChangeArrowheads="1"/>
            </p:cNvSpPr>
            <p:nvPr/>
          </p:nvSpPr>
          <p:spPr bwMode="auto">
            <a:xfrm>
              <a:off x="1714632" y="4171275"/>
              <a:ext cx="1471100" cy="94180"/>
            </a:xfrm>
            <a:prstGeom prst="rect">
              <a:avLst/>
            </a:prstGeom>
            <a:noFill/>
            <a:ln w="9525">
              <a:noFill/>
              <a:miter lim="800000"/>
              <a:headEnd/>
              <a:tailEnd/>
            </a:ln>
          </p:spPr>
          <p:txBody>
            <a:bodyPr lIns="0" tIns="0" rIns="0" bIns="0">
              <a:spAutoFit/>
            </a:bodyPr>
            <a:lstStyle/>
            <a:p>
              <a:pPr algn="ctr"/>
              <a:r>
                <a:rPr lang="zh-CN" altLang="en-US" sz="900">
                  <a:solidFill>
                    <a:schemeClr val="bg1"/>
                  </a:solidFill>
                  <a:latin typeface="微软雅黑" pitchFamily="34" charset="-122"/>
                </a:rPr>
                <a:t>插入相关案例图片</a:t>
              </a:r>
              <a:endParaRPr lang="en-US" altLang="zh-CN" sz="900">
                <a:solidFill>
                  <a:schemeClr val="bg1"/>
                </a:solidFill>
                <a:latin typeface="微软雅黑" pitchFamily="34" charset="-122"/>
              </a:endParaRPr>
            </a:p>
          </p:txBody>
        </p:sp>
        <p:sp>
          <p:nvSpPr>
            <p:cNvPr id="68624" name="TextBox 6"/>
            <p:cNvSpPr txBox="1">
              <a:spLocks noChangeArrowheads="1"/>
            </p:cNvSpPr>
            <p:nvPr/>
          </p:nvSpPr>
          <p:spPr bwMode="auto">
            <a:xfrm>
              <a:off x="1550458" y="4400155"/>
              <a:ext cx="1799448" cy="236546"/>
            </a:xfrm>
            <a:prstGeom prst="rect">
              <a:avLst/>
            </a:prstGeom>
            <a:noFill/>
            <a:ln w="9525">
              <a:noFill/>
              <a:miter lim="800000"/>
              <a:headEnd/>
              <a:tailEnd/>
            </a:ln>
          </p:spPr>
          <p:txBody>
            <a:bodyPr lIns="0" tIns="0" rIns="0" bIns="0">
              <a:spAutoFit/>
            </a:bodyPr>
            <a:lstStyle/>
            <a:p>
              <a:pPr algn="ctr">
                <a:lnSpc>
                  <a:spcPct val="125000"/>
                </a:lnSpc>
              </a:pP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8" name="矩形 7"/>
          <p:cNvSpPr/>
          <p:nvPr/>
        </p:nvSpPr>
        <p:spPr>
          <a:xfrm>
            <a:off x="4906963" y="1365250"/>
            <a:ext cx="3294062" cy="1776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矩形 8"/>
          <p:cNvSpPr/>
          <p:nvPr/>
        </p:nvSpPr>
        <p:spPr>
          <a:xfrm>
            <a:off x="1501775" y="3227388"/>
            <a:ext cx="3295650" cy="177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矩形 9"/>
          <p:cNvSpPr>
            <a:spLocks noChangeArrowheads="1"/>
          </p:cNvSpPr>
          <p:nvPr/>
        </p:nvSpPr>
        <p:spPr bwMode="auto">
          <a:xfrm>
            <a:off x="4906963" y="3227388"/>
            <a:ext cx="3294062" cy="1778000"/>
          </a:xfrm>
          <a:prstGeom prst="rect">
            <a:avLst/>
          </a:prstGeom>
          <a:solidFill>
            <a:srgbClr val="DDDDDD"/>
          </a:solidFill>
          <a:ln w="15875" algn="ctr">
            <a:noFill/>
            <a:miter lim="800000"/>
            <a:headEnd/>
            <a:tailEnd/>
          </a:ln>
        </p:spPr>
        <p:txBody>
          <a:bodyPr anchor="ctr"/>
          <a:lstStyle/>
          <a:p>
            <a:pPr algn="ctr">
              <a:defRPr/>
            </a:pPr>
            <a:endParaRPr lang="zh-CN" altLang="en-US" b="0">
              <a:solidFill>
                <a:schemeClr val="lt1"/>
              </a:solidFill>
              <a:latin typeface="+mn-lt"/>
              <a:ea typeface="+mn-ea"/>
            </a:endParaRPr>
          </a:p>
        </p:txBody>
      </p:sp>
      <p:grpSp>
        <p:nvGrpSpPr>
          <p:cNvPr id="12" name="组合 11"/>
          <p:cNvGrpSpPr>
            <a:grpSpLocks/>
          </p:cNvGrpSpPr>
          <p:nvPr/>
        </p:nvGrpSpPr>
        <p:grpSpPr bwMode="auto">
          <a:xfrm>
            <a:off x="5449888" y="3771900"/>
            <a:ext cx="2208212" cy="604838"/>
            <a:chOff x="1550458" y="4171275"/>
            <a:chExt cx="1799448" cy="417241"/>
          </a:xfrm>
        </p:grpSpPr>
        <p:sp>
          <p:nvSpPr>
            <p:cNvPr id="68621" name="TextBox 12"/>
            <p:cNvSpPr txBox="1">
              <a:spLocks noChangeArrowheads="1"/>
            </p:cNvSpPr>
            <p:nvPr/>
          </p:nvSpPr>
          <p:spPr bwMode="auto">
            <a:xfrm>
              <a:off x="1714749" y="4171275"/>
              <a:ext cx="1470865" cy="94180"/>
            </a:xfrm>
            <a:prstGeom prst="rect">
              <a:avLst/>
            </a:prstGeom>
            <a:noFill/>
            <a:ln w="9525">
              <a:noFill/>
              <a:miter lim="800000"/>
              <a:headEnd/>
              <a:tailEnd/>
            </a:ln>
          </p:spPr>
          <p:txBody>
            <a:bodyPr lIns="0" tIns="0" rIns="0" bIns="0">
              <a:spAutoFit/>
            </a:bodyPr>
            <a:lstStyle/>
            <a:p>
              <a:pPr algn="ctr"/>
              <a:r>
                <a:rPr lang="zh-CN" altLang="en-US" sz="900">
                  <a:solidFill>
                    <a:schemeClr val="bg1"/>
                  </a:solidFill>
                  <a:latin typeface="微软雅黑" pitchFamily="34" charset="-122"/>
                </a:rPr>
                <a:t>插入相关案例图片</a:t>
              </a:r>
              <a:endParaRPr lang="en-US" altLang="zh-CN" sz="900">
                <a:solidFill>
                  <a:schemeClr val="bg1"/>
                </a:solidFill>
                <a:latin typeface="微软雅黑" pitchFamily="34" charset="-122"/>
              </a:endParaRPr>
            </a:p>
          </p:txBody>
        </p:sp>
        <p:sp>
          <p:nvSpPr>
            <p:cNvPr id="68622" name="TextBox 13"/>
            <p:cNvSpPr txBox="1">
              <a:spLocks noChangeArrowheads="1"/>
            </p:cNvSpPr>
            <p:nvPr/>
          </p:nvSpPr>
          <p:spPr bwMode="auto">
            <a:xfrm>
              <a:off x="1550458" y="4400155"/>
              <a:ext cx="1799448" cy="188361"/>
            </a:xfrm>
            <a:prstGeom prst="rect">
              <a:avLst/>
            </a:prstGeom>
            <a:noFill/>
            <a:ln w="9525">
              <a:noFill/>
              <a:miter lim="800000"/>
              <a:headEnd/>
              <a:tailEnd/>
            </a:ln>
          </p:spPr>
          <p:txBody>
            <a:bodyPr lIns="0" tIns="0" rIns="0" bIns="0">
              <a:spAutoFit/>
            </a:bodyPr>
            <a:lstStyle/>
            <a:p>
              <a:pPr algn="ct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15" name="TextBox 14"/>
          <p:cNvSpPr txBox="1">
            <a:spLocks noChangeArrowheads="1"/>
          </p:cNvSpPr>
          <p:nvPr/>
        </p:nvSpPr>
        <p:spPr bwMode="auto">
          <a:xfrm>
            <a:off x="5168900" y="1765300"/>
            <a:ext cx="2387600" cy="212725"/>
          </a:xfrm>
          <a:prstGeom prst="rect">
            <a:avLst/>
          </a:prstGeom>
          <a:noFill/>
          <a:ln w="9525">
            <a:noFill/>
            <a:miter lim="800000"/>
            <a:headEnd/>
            <a:tailEnd/>
          </a:ln>
        </p:spPr>
        <p:txBody>
          <a:bodyPr lIns="0" tIns="0" rIns="0" bIns="0">
            <a:spAutoFit/>
          </a:bodyPr>
          <a:lstStyle/>
          <a:p>
            <a:pPr algn="ctr"/>
            <a:r>
              <a:rPr lang="zh-CN" altLang="en-US" sz="1400">
                <a:solidFill>
                  <a:schemeClr val="bg1"/>
                </a:solidFill>
                <a:latin typeface="微软雅黑" pitchFamily="34" charset="-122"/>
              </a:rPr>
              <a:t>点击输入标题</a:t>
            </a:r>
          </a:p>
        </p:txBody>
      </p:sp>
      <p:sp>
        <p:nvSpPr>
          <p:cNvPr id="16" name="TextBox 15"/>
          <p:cNvSpPr txBox="1">
            <a:spLocks noChangeArrowheads="1"/>
          </p:cNvSpPr>
          <p:nvPr/>
        </p:nvSpPr>
        <p:spPr bwMode="auto">
          <a:xfrm>
            <a:off x="5168900" y="2124075"/>
            <a:ext cx="2770188" cy="571500"/>
          </a:xfrm>
          <a:prstGeom prst="rect">
            <a:avLst/>
          </a:prstGeom>
          <a:noFill/>
          <a:ln w="9525">
            <a:noFill/>
            <a:miter lim="800000"/>
            <a:headEnd/>
            <a:tailEnd/>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31" name="TextBox 30"/>
          <p:cNvSpPr txBox="1">
            <a:spLocks noChangeArrowheads="1"/>
          </p:cNvSpPr>
          <p:nvPr/>
        </p:nvSpPr>
        <p:spPr bwMode="auto">
          <a:xfrm>
            <a:off x="2146300" y="3587750"/>
            <a:ext cx="2389188" cy="212725"/>
          </a:xfrm>
          <a:prstGeom prst="rect">
            <a:avLst/>
          </a:prstGeom>
          <a:noFill/>
          <a:ln w="9525">
            <a:noFill/>
            <a:miter lim="800000"/>
            <a:headEnd/>
            <a:tailEnd/>
          </a:ln>
        </p:spPr>
        <p:txBody>
          <a:bodyPr lIns="0" tIns="0" rIns="0" bIns="0">
            <a:spAutoFit/>
          </a:bodyPr>
          <a:lstStyle/>
          <a:p>
            <a:pPr algn="ctr"/>
            <a:r>
              <a:rPr lang="zh-CN" altLang="en-US" sz="1400">
                <a:solidFill>
                  <a:schemeClr val="bg1"/>
                </a:solidFill>
                <a:latin typeface="微软雅黑" pitchFamily="34" charset="-122"/>
              </a:rPr>
              <a:t>点击输入标题</a:t>
            </a:r>
          </a:p>
        </p:txBody>
      </p:sp>
      <p:sp>
        <p:nvSpPr>
          <p:cNvPr id="32" name="TextBox 31"/>
          <p:cNvSpPr txBox="1">
            <a:spLocks noChangeArrowheads="1"/>
          </p:cNvSpPr>
          <p:nvPr/>
        </p:nvSpPr>
        <p:spPr bwMode="auto">
          <a:xfrm>
            <a:off x="1763713" y="3946525"/>
            <a:ext cx="2771775" cy="571500"/>
          </a:xfrm>
          <a:prstGeom prst="rect">
            <a:avLst/>
          </a:prstGeom>
          <a:noFill/>
          <a:ln w="9525">
            <a:noFill/>
            <a:miter lim="800000"/>
            <a:headEnd/>
            <a:tailEnd/>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64552" name="AutoShape 40"/>
          <p:cNvSpPr>
            <a:spLocks noChangeArrowheads="1"/>
          </p:cNvSpPr>
          <p:nvPr/>
        </p:nvSpPr>
        <p:spPr bwMode="auto">
          <a:xfrm>
            <a:off x="4508500" y="4643438"/>
            <a:ext cx="207963" cy="288925"/>
          </a:xfrm>
          <a:prstGeom prst="chevron">
            <a:avLst>
              <a:gd name="adj" fmla="val 56829"/>
            </a:avLst>
          </a:prstGeom>
          <a:solidFill>
            <a:schemeClr val="bg1"/>
          </a:solidFill>
          <a:ln w="9525">
            <a:noFill/>
            <a:prstDash val="lgDashDotDot"/>
            <a:miter lim="800000"/>
            <a:headEnd/>
            <a:tailEnd/>
          </a:ln>
        </p:spPr>
        <p:txBody>
          <a:bodyPr wrap="none" anchor="ctr"/>
          <a:lstStyle/>
          <a:p>
            <a:endParaRPr lang="zh-CN" altLang="en-US" b="0"/>
          </a:p>
        </p:txBody>
      </p:sp>
      <p:sp>
        <p:nvSpPr>
          <p:cNvPr id="64553" name="AutoShape 41"/>
          <p:cNvSpPr>
            <a:spLocks noChangeArrowheads="1"/>
          </p:cNvSpPr>
          <p:nvPr/>
        </p:nvSpPr>
        <p:spPr bwMode="auto">
          <a:xfrm flipH="1">
            <a:off x="4989513" y="2771775"/>
            <a:ext cx="231775" cy="288925"/>
          </a:xfrm>
          <a:prstGeom prst="chevron">
            <a:avLst>
              <a:gd name="adj" fmla="val 56829"/>
            </a:avLst>
          </a:prstGeom>
          <a:solidFill>
            <a:schemeClr val="bg1"/>
          </a:solidFill>
          <a:ln w="9525">
            <a:noFill/>
            <a:prstDash val="lgDashDotDot"/>
            <a:miter lim="800000"/>
            <a:headEnd/>
            <a:tailEnd/>
          </a:ln>
        </p:spPr>
        <p:txBody>
          <a:bodyPr wrap="none" anchor="ctr"/>
          <a:lstStyle/>
          <a:p>
            <a:endParaRPr lang="zh-CN" altLang="en-US" b="0"/>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1+#ppt_w/2"/>
                                          </p:val>
                                        </p:tav>
                                        <p:tav tm="100000">
                                          <p:val>
                                            <p:strVal val="#ppt_x"/>
                                          </p:val>
                                        </p:tav>
                                      </p:tavLst>
                                    </p:anim>
                                    <p:anim calcmode="lin" valueType="num">
                                      <p:cBhvr additive="base">
                                        <p:cTn id="24" dur="500" fill="hold"/>
                                        <p:tgtEl>
                                          <p:spTgt spid="16"/>
                                        </p:tgtEl>
                                        <p:attrNameLst>
                                          <p:attrName>ppt_y</p:attrName>
                                        </p:attrNameLst>
                                      </p:cBhvr>
                                      <p:tavLst>
                                        <p:tav tm="0">
                                          <p:val>
                                            <p:strVal val="0-#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0-#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0-#ppt_w/2"/>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1+#ppt_w/2"/>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1+#ppt_w/2"/>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par>
                          <p:cTn id="45" fill="hold">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64552"/>
                                        </p:tgtEl>
                                        <p:attrNameLst>
                                          <p:attrName>style.visibility</p:attrName>
                                        </p:attrNameLst>
                                      </p:cBhvr>
                                      <p:to>
                                        <p:strVal val="visible"/>
                                      </p:to>
                                    </p:set>
                                    <p:animEffect transition="in" filter="slide(fromLeft)">
                                      <p:cBhvr>
                                        <p:cTn id="48" dur="500"/>
                                        <p:tgtEl>
                                          <p:spTgt spid="64552"/>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64553"/>
                                        </p:tgtEl>
                                        <p:attrNameLst>
                                          <p:attrName>style.visibility</p:attrName>
                                        </p:attrNameLst>
                                      </p:cBhvr>
                                      <p:to>
                                        <p:strVal val="visible"/>
                                      </p:to>
                                    </p:set>
                                    <p:animEffect transition="in" filter="slide(fromRight)">
                                      <p:cBhvr>
                                        <p:cTn id="51" dur="500"/>
                                        <p:tgtEl>
                                          <p:spTgt spid="64553"/>
                                        </p:tgtEl>
                                      </p:cBhvr>
                                    </p:animEffect>
                                  </p:childTnLst>
                                </p:cTn>
                              </p:par>
                            </p:childTnLst>
                          </p:cTn>
                        </p:par>
                        <p:par>
                          <p:cTn id="52" fill="hold">
                            <p:stCondLst>
                              <p:cond delay="1000"/>
                            </p:stCondLst>
                            <p:childTnLst>
                              <p:par>
                                <p:cTn id="53" presetID="26" presetClass="emph" presetSubtype="0" repeatCount="2000" fill="hold" grpId="1" nodeType="afterEffect">
                                  <p:stCondLst>
                                    <p:cond delay="0"/>
                                  </p:stCondLst>
                                  <p:childTnLst>
                                    <p:animEffect transition="out" filter="fade">
                                      <p:cBhvr>
                                        <p:cTn id="54" dur="1000" tmFilter="0, 0; .2, .5; .8, .5; 1, 0"/>
                                        <p:tgtEl>
                                          <p:spTgt spid="64553"/>
                                        </p:tgtEl>
                                      </p:cBhvr>
                                    </p:animEffect>
                                    <p:animScale>
                                      <p:cBhvr>
                                        <p:cTn id="55" dur="500" autoRev="1" fill="hold"/>
                                        <p:tgtEl>
                                          <p:spTgt spid="64553"/>
                                        </p:tgtEl>
                                      </p:cBhvr>
                                      <p:by x="105000" y="105000"/>
                                    </p:animScale>
                                  </p:childTnLst>
                                </p:cTn>
                              </p:par>
                              <p:par>
                                <p:cTn id="56" presetID="26" presetClass="emph" presetSubtype="0" repeatCount="2000" fill="hold" grpId="1" nodeType="withEffect">
                                  <p:stCondLst>
                                    <p:cond delay="0"/>
                                  </p:stCondLst>
                                  <p:childTnLst>
                                    <p:animEffect transition="out" filter="fade">
                                      <p:cBhvr>
                                        <p:cTn id="57" dur="1000" tmFilter="0, 0; .2, .5; .8, .5; 1, 0"/>
                                        <p:tgtEl>
                                          <p:spTgt spid="64552"/>
                                        </p:tgtEl>
                                      </p:cBhvr>
                                    </p:animEffect>
                                    <p:animScale>
                                      <p:cBhvr>
                                        <p:cTn id="58" dur="500" autoRev="1" fill="hold"/>
                                        <p:tgtEl>
                                          <p:spTgt spid="6455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5" grpId="0"/>
      <p:bldP spid="16" grpId="0"/>
      <p:bldP spid="31" grpId="0"/>
      <p:bldP spid="32" grpId="0"/>
      <p:bldP spid="64552" grpId="0" animBg="1"/>
      <p:bldP spid="64552" grpId="1" animBg="1"/>
      <p:bldP spid="64553" grpId="0" animBg="1"/>
      <p:bldP spid="6455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矩形 1"/>
          <p:cNvSpPr>
            <a:spLocks noChangeArrowheads="1"/>
          </p:cNvSpPr>
          <p:nvPr/>
        </p:nvSpPr>
        <p:spPr bwMode="auto">
          <a:xfrm>
            <a:off x="679450" y="3165475"/>
            <a:ext cx="498475" cy="1009650"/>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38" name="矩形 2"/>
          <p:cNvSpPr>
            <a:spLocks noChangeArrowheads="1"/>
          </p:cNvSpPr>
          <p:nvPr/>
        </p:nvSpPr>
        <p:spPr bwMode="auto">
          <a:xfrm>
            <a:off x="1395413" y="2925763"/>
            <a:ext cx="496887" cy="12493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39" name="矩形 3"/>
          <p:cNvSpPr>
            <a:spLocks noChangeArrowheads="1"/>
          </p:cNvSpPr>
          <p:nvPr/>
        </p:nvSpPr>
        <p:spPr bwMode="auto">
          <a:xfrm>
            <a:off x="2109788" y="2995613"/>
            <a:ext cx="498475" cy="117951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0" name="矩形 4"/>
          <p:cNvSpPr>
            <a:spLocks noChangeArrowheads="1"/>
          </p:cNvSpPr>
          <p:nvPr/>
        </p:nvSpPr>
        <p:spPr bwMode="auto">
          <a:xfrm>
            <a:off x="2824163" y="3365500"/>
            <a:ext cx="498475" cy="809625"/>
          </a:xfrm>
          <a:prstGeom prst="rect">
            <a:avLst/>
          </a:prstGeom>
          <a:solidFill>
            <a:schemeClr val="tx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1" name="矩形 5"/>
          <p:cNvSpPr>
            <a:spLocks noChangeArrowheads="1"/>
          </p:cNvSpPr>
          <p:nvPr/>
        </p:nvSpPr>
        <p:spPr bwMode="auto">
          <a:xfrm>
            <a:off x="3540125" y="2755900"/>
            <a:ext cx="496888" cy="141922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2" name="矩形 6"/>
          <p:cNvSpPr>
            <a:spLocks noChangeArrowheads="1"/>
          </p:cNvSpPr>
          <p:nvPr/>
        </p:nvSpPr>
        <p:spPr bwMode="auto">
          <a:xfrm>
            <a:off x="4254500" y="2686050"/>
            <a:ext cx="496888" cy="148907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3" name="矩形 7"/>
          <p:cNvSpPr>
            <a:spLocks noChangeArrowheads="1"/>
          </p:cNvSpPr>
          <p:nvPr/>
        </p:nvSpPr>
        <p:spPr bwMode="auto">
          <a:xfrm>
            <a:off x="4970463" y="2995613"/>
            <a:ext cx="496887" cy="117951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4" name="矩形 8"/>
          <p:cNvSpPr>
            <a:spLocks noChangeArrowheads="1"/>
          </p:cNvSpPr>
          <p:nvPr/>
        </p:nvSpPr>
        <p:spPr bwMode="auto">
          <a:xfrm>
            <a:off x="5684838" y="3165475"/>
            <a:ext cx="496887" cy="1009650"/>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5" name="矩形 9"/>
          <p:cNvSpPr>
            <a:spLocks noChangeArrowheads="1"/>
          </p:cNvSpPr>
          <p:nvPr/>
        </p:nvSpPr>
        <p:spPr bwMode="auto">
          <a:xfrm>
            <a:off x="6399213" y="2925763"/>
            <a:ext cx="498475" cy="12493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6" name="矩形 10"/>
          <p:cNvSpPr>
            <a:spLocks noChangeArrowheads="1"/>
          </p:cNvSpPr>
          <p:nvPr/>
        </p:nvSpPr>
        <p:spPr bwMode="auto">
          <a:xfrm>
            <a:off x="7113588" y="2195513"/>
            <a:ext cx="498475" cy="1979612"/>
          </a:xfrm>
          <a:prstGeom prst="rect">
            <a:avLst/>
          </a:prstGeom>
          <a:solidFill>
            <a:schemeClr val="tx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7" name="矩形 11"/>
          <p:cNvSpPr>
            <a:spLocks noChangeArrowheads="1"/>
          </p:cNvSpPr>
          <p:nvPr/>
        </p:nvSpPr>
        <p:spPr bwMode="auto">
          <a:xfrm>
            <a:off x="7829550" y="2455863"/>
            <a:ext cx="496888" cy="17192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8" name="矩形 12"/>
          <p:cNvSpPr>
            <a:spLocks noChangeArrowheads="1"/>
          </p:cNvSpPr>
          <p:nvPr/>
        </p:nvSpPr>
        <p:spPr bwMode="auto">
          <a:xfrm>
            <a:off x="8543925" y="2686050"/>
            <a:ext cx="498475" cy="148907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9" name="矩形 13"/>
          <p:cNvSpPr>
            <a:spLocks noChangeArrowheads="1"/>
          </p:cNvSpPr>
          <p:nvPr/>
        </p:nvSpPr>
        <p:spPr bwMode="auto">
          <a:xfrm>
            <a:off x="0" y="4175125"/>
            <a:ext cx="9721850" cy="74613"/>
          </a:xfrm>
          <a:prstGeom prst="rect">
            <a:avLst/>
          </a:prstGeom>
          <a:solidFill>
            <a:schemeClr val="tx2"/>
          </a:solidFill>
          <a:ln w="12700" algn="ctr">
            <a:noFill/>
            <a:miter lim="800000"/>
            <a:headEnd/>
            <a:tailEnd/>
          </a:ln>
        </p:spPr>
        <p:txBody>
          <a:bodyPr lIns="72585" tIns="36293" rIns="72585" bIns="36293" anchor="ctr"/>
          <a:lstStyle/>
          <a:p>
            <a:pPr algn="ctr" defTabSz="725488"/>
            <a:endParaRPr lang="zh-CN" altLang="en-US" sz="1000" b="0">
              <a:solidFill>
                <a:srgbClr val="FFFFFF"/>
              </a:solidFill>
              <a:latin typeface="Calibri" pitchFamily="34" charset="0"/>
            </a:endParaRPr>
          </a:p>
        </p:txBody>
      </p:sp>
      <p:sp>
        <p:nvSpPr>
          <p:cNvPr id="65550" name="文本框 14"/>
          <p:cNvSpPr txBox="1">
            <a:spLocks noChangeArrowheads="1"/>
          </p:cNvSpPr>
          <p:nvPr/>
        </p:nvSpPr>
        <p:spPr bwMode="auto">
          <a:xfrm>
            <a:off x="1204913" y="4475163"/>
            <a:ext cx="7312025" cy="530225"/>
          </a:xfrm>
          <a:prstGeom prst="rect">
            <a:avLst/>
          </a:prstGeom>
          <a:noFill/>
          <a:ln w="9525">
            <a:noFill/>
            <a:miter lim="800000"/>
            <a:headEnd/>
            <a:tailEnd/>
          </a:ln>
        </p:spPr>
        <p:txBody>
          <a:bodyPr lIns="0" tIns="36293" rIns="0" bIns="36293">
            <a:spAutoFit/>
          </a:bodyPr>
          <a:lstStyle/>
          <a:p>
            <a:pPr algn="ctr" defTabSz="725488">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p>
        </p:txBody>
      </p:sp>
      <p:grpSp>
        <p:nvGrpSpPr>
          <p:cNvPr id="65551" name="组合 15"/>
          <p:cNvGrpSpPr>
            <a:grpSpLocks/>
          </p:cNvGrpSpPr>
          <p:nvPr/>
        </p:nvGrpSpPr>
        <p:grpSpPr bwMode="auto">
          <a:xfrm>
            <a:off x="696913" y="1200150"/>
            <a:ext cx="2282825" cy="984250"/>
            <a:chOff x="4006936" y="791417"/>
            <a:chExt cx="2148546" cy="936843"/>
          </a:xfrm>
        </p:grpSpPr>
        <p:sp>
          <p:nvSpPr>
            <p:cNvPr id="70676" name="TextBox 81"/>
            <p:cNvSpPr txBox="1">
              <a:spLocks noChangeArrowheads="1"/>
            </p:cNvSpPr>
            <p:nvPr/>
          </p:nvSpPr>
          <p:spPr bwMode="auto">
            <a:xfrm>
              <a:off x="4006936" y="791417"/>
              <a:ext cx="2148546" cy="230833"/>
            </a:xfrm>
            <a:prstGeom prst="rect">
              <a:avLst/>
            </a:prstGeom>
            <a:noFill/>
            <a:ln w="9525">
              <a:noFill/>
              <a:miter lim="800000"/>
              <a:headEnd/>
              <a:tailEnd/>
            </a:ln>
          </p:spPr>
          <p:txBody>
            <a:bodyPr lIns="72585" tIns="36293" rIns="72585" bIns="36293">
              <a:spAutoFit/>
            </a:bodyPr>
            <a:lstStyle/>
            <a:p>
              <a:pPr defTabSz="725488"/>
              <a:r>
                <a:rPr lang="zh-CN" altLang="en-US" sz="1100">
                  <a:solidFill>
                    <a:srgbClr val="808080"/>
                  </a:solidFill>
                  <a:latin typeface="微软雅黑" pitchFamily="34" charset="-122"/>
                </a:rPr>
                <a:t>请在此处添加标题内容</a:t>
              </a:r>
            </a:p>
          </p:txBody>
        </p:sp>
        <p:sp>
          <p:nvSpPr>
            <p:cNvPr id="70677" name="TextBox 82"/>
            <p:cNvSpPr txBox="1">
              <a:spLocks noChangeArrowheads="1"/>
            </p:cNvSpPr>
            <p:nvPr/>
          </p:nvSpPr>
          <p:spPr bwMode="auto">
            <a:xfrm>
              <a:off x="4086124" y="1005984"/>
              <a:ext cx="2069358" cy="722276"/>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latin typeface="微软雅黑" pitchFamily="34" charset="-122"/>
                </a:rPr>
                <a:t>在此添加正文并根据需要调整字体大小，建议采用</a:t>
              </a:r>
              <a:r>
                <a:rPr lang="en-US" altLang="zh-CN" sz="1000" b="0">
                  <a:solidFill>
                    <a:srgbClr val="808080"/>
                  </a:solidFill>
                  <a:latin typeface="微软雅黑" pitchFamily="34" charset="-122"/>
                </a:rPr>
                <a:t>1.5</a:t>
              </a:r>
              <a:r>
                <a:rPr lang="zh-CN" altLang="en-US" sz="1000" b="0">
                  <a:solidFill>
                    <a:srgbClr val="808080"/>
                  </a:solidFill>
                  <a:latin typeface="微软雅黑" pitchFamily="34" charset="-122"/>
                </a:rPr>
                <a:t>倍行距和两端对齐方式。</a:t>
              </a:r>
            </a:p>
          </p:txBody>
        </p:sp>
      </p:grpSp>
      <p:grpSp>
        <p:nvGrpSpPr>
          <p:cNvPr id="65552" name="组合 18"/>
          <p:cNvGrpSpPr>
            <a:grpSpLocks/>
          </p:cNvGrpSpPr>
          <p:nvPr/>
        </p:nvGrpSpPr>
        <p:grpSpPr bwMode="auto">
          <a:xfrm>
            <a:off x="3182938" y="1200150"/>
            <a:ext cx="2284412" cy="984250"/>
            <a:chOff x="4006936" y="791417"/>
            <a:chExt cx="2148546" cy="936843"/>
          </a:xfrm>
        </p:grpSpPr>
        <p:sp>
          <p:nvSpPr>
            <p:cNvPr id="70674" name="TextBox 81"/>
            <p:cNvSpPr txBox="1">
              <a:spLocks noChangeArrowheads="1"/>
            </p:cNvSpPr>
            <p:nvPr/>
          </p:nvSpPr>
          <p:spPr bwMode="auto">
            <a:xfrm>
              <a:off x="4006936" y="791417"/>
              <a:ext cx="2148546" cy="243277"/>
            </a:xfrm>
            <a:prstGeom prst="rect">
              <a:avLst/>
            </a:prstGeom>
            <a:noFill/>
            <a:ln w="9525">
              <a:noFill/>
              <a:miter lim="800000"/>
              <a:headEnd/>
              <a:tailEnd/>
            </a:ln>
          </p:spPr>
          <p:txBody>
            <a:bodyPr lIns="72585" tIns="36293" rIns="72585" bIns="36293">
              <a:spAutoFit/>
            </a:bodyPr>
            <a:lstStyle/>
            <a:p>
              <a:pPr defTabSz="725488"/>
              <a:r>
                <a:rPr lang="zh-CN" altLang="en-US" sz="1200">
                  <a:solidFill>
                    <a:srgbClr val="808080"/>
                  </a:solidFill>
                </a:rPr>
                <a:t>请在此处添加标题内容</a:t>
              </a:r>
            </a:p>
          </p:txBody>
        </p:sp>
        <p:sp>
          <p:nvSpPr>
            <p:cNvPr id="70675" name="TextBox 82"/>
            <p:cNvSpPr txBox="1">
              <a:spLocks noChangeArrowheads="1"/>
            </p:cNvSpPr>
            <p:nvPr/>
          </p:nvSpPr>
          <p:spPr bwMode="auto">
            <a:xfrm>
              <a:off x="4087562" y="1005984"/>
              <a:ext cx="2067920" cy="722276"/>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latin typeface="微软雅黑" pitchFamily="34" charset="-122"/>
                </a:rPr>
                <a:t>在此添加正文并根据需要调整字体大小，建议采用</a:t>
              </a:r>
              <a:r>
                <a:rPr lang="en-US" altLang="zh-CN" sz="1000" b="0">
                  <a:solidFill>
                    <a:srgbClr val="808080"/>
                  </a:solidFill>
                  <a:latin typeface="微软雅黑" pitchFamily="34" charset="-122"/>
                </a:rPr>
                <a:t>1.5</a:t>
              </a:r>
              <a:r>
                <a:rPr lang="zh-CN" altLang="en-US" sz="1000" b="0">
                  <a:solidFill>
                    <a:srgbClr val="808080"/>
                  </a:solidFill>
                  <a:latin typeface="微软雅黑" pitchFamily="34" charset="-122"/>
                </a:rPr>
                <a:t>倍行距和两端对齐方式。</a:t>
              </a:r>
            </a:p>
          </p:txBody>
        </p:sp>
      </p:grpSp>
      <p:sp>
        <p:nvSpPr>
          <p:cNvPr id="65553" name="AutoShape 23"/>
          <p:cNvSpPr>
            <a:spLocks noChangeArrowheads="1"/>
          </p:cNvSpPr>
          <p:nvPr/>
        </p:nvSpPr>
        <p:spPr bwMode="auto">
          <a:xfrm>
            <a:off x="7237413" y="1331913"/>
            <a:ext cx="647700" cy="576262"/>
          </a:xfrm>
          <a:prstGeom prst="wedgeEllipseCallout">
            <a:avLst>
              <a:gd name="adj1" fmla="val -43750"/>
              <a:gd name="adj2" fmla="val 70000"/>
            </a:avLst>
          </a:prstGeom>
          <a:solidFill>
            <a:schemeClr val="accent1"/>
          </a:solidFill>
          <a:ln w="9525">
            <a:solidFill>
              <a:schemeClr val="tx1"/>
            </a:solidFill>
            <a:miter lim="800000"/>
            <a:headEnd/>
            <a:tailEnd/>
          </a:ln>
        </p:spPr>
        <p:txBody>
          <a:bodyPr/>
          <a:lstStyle/>
          <a:p>
            <a:pPr algn="ctr" defTabSz="914400"/>
            <a:r>
              <a:rPr lang="zh-CN" altLang="en-US" sz="800" b="0"/>
              <a:t>添加标题内容</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5551"/>
                                        </p:tgtEl>
                                        <p:attrNameLst>
                                          <p:attrName>style.visibility</p:attrName>
                                        </p:attrNameLst>
                                      </p:cBhvr>
                                      <p:to>
                                        <p:strVal val="visible"/>
                                      </p:to>
                                    </p:set>
                                    <p:animEffect transition="in" filter="wipe(left)">
                                      <p:cBhvr>
                                        <p:cTn id="7" dur="500"/>
                                        <p:tgtEl>
                                          <p:spTgt spid="6555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5552"/>
                                        </p:tgtEl>
                                        <p:attrNameLst>
                                          <p:attrName>style.visibility</p:attrName>
                                        </p:attrNameLst>
                                      </p:cBhvr>
                                      <p:to>
                                        <p:strVal val="visible"/>
                                      </p:to>
                                    </p:set>
                                    <p:animEffect transition="in" filter="wipe(left)">
                                      <p:cBhvr>
                                        <p:cTn id="11" dur="500"/>
                                        <p:tgtEl>
                                          <p:spTgt spid="6555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wipe(left)">
                                      <p:cBhvr>
                                        <p:cTn id="15" dur="500"/>
                                        <p:tgtEl>
                                          <p:spTgt spid="65549"/>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5537"/>
                                        </p:tgtEl>
                                        <p:attrNameLst>
                                          <p:attrName>style.visibility</p:attrName>
                                        </p:attrNameLst>
                                      </p:cBhvr>
                                      <p:to>
                                        <p:strVal val="visible"/>
                                      </p:to>
                                    </p:set>
                                    <p:animEffect transition="in" filter="wipe(down)">
                                      <p:cBhvr>
                                        <p:cTn id="19" dur="500"/>
                                        <p:tgtEl>
                                          <p:spTgt spid="6553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5538"/>
                                        </p:tgtEl>
                                        <p:attrNameLst>
                                          <p:attrName>style.visibility</p:attrName>
                                        </p:attrNameLst>
                                      </p:cBhvr>
                                      <p:to>
                                        <p:strVal val="visible"/>
                                      </p:to>
                                    </p:set>
                                    <p:animEffect transition="in" filter="wipe(down)">
                                      <p:cBhvr>
                                        <p:cTn id="22" dur="500"/>
                                        <p:tgtEl>
                                          <p:spTgt spid="6553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5539"/>
                                        </p:tgtEl>
                                        <p:attrNameLst>
                                          <p:attrName>style.visibility</p:attrName>
                                        </p:attrNameLst>
                                      </p:cBhvr>
                                      <p:to>
                                        <p:strVal val="visible"/>
                                      </p:to>
                                    </p:set>
                                    <p:animEffect transition="in" filter="wipe(down)">
                                      <p:cBhvr>
                                        <p:cTn id="25" dur="500"/>
                                        <p:tgtEl>
                                          <p:spTgt spid="6553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5540"/>
                                        </p:tgtEl>
                                        <p:attrNameLst>
                                          <p:attrName>style.visibility</p:attrName>
                                        </p:attrNameLst>
                                      </p:cBhvr>
                                      <p:to>
                                        <p:strVal val="visible"/>
                                      </p:to>
                                    </p:set>
                                    <p:animEffect transition="in" filter="wipe(down)">
                                      <p:cBhvr>
                                        <p:cTn id="28" dur="500"/>
                                        <p:tgtEl>
                                          <p:spTgt spid="6554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5541"/>
                                        </p:tgtEl>
                                        <p:attrNameLst>
                                          <p:attrName>style.visibility</p:attrName>
                                        </p:attrNameLst>
                                      </p:cBhvr>
                                      <p:to>
                                        <p:strVal val="visible"/>
                                      </p:to>
                                    </p:set>
                                    <p:animEffect transition="in" filter="wipe(down)">
                                      <p:cBhvr>
                                        <p:cTn id="31" dur="500"/>
                                        <p:tgtEl>
                                          <p:spTgt spid="6554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5542"/>
                                        </p:tgtEl>
                                        <p:attrNameLst>
                                          <p:attrName>style.visibility</p:attrName>
                                        </p:attrNameLst>
                                      </p:cBhvr>
                                      <p:to>
                                        <p:strVal val="visible"/>
                                      </p:to>
                                    </p:set>
                                    <p:animEffect transition="in" filter="wipe(down)">
                                      <p:cBhvr>
                                        <p:cTn id="34" dur="500"/>
                                        <p:tgtEl>
                                          <p:spTgt spid="6554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5543"/>
                                        </p:tgtEl>
                                        <p:attrNameLst>
                                          <p:attrName>style.visibility</p:attrName>
                                        </p:attrNameLst>
                                      </p:cBhvr>
                                      <p:to>
                                        <p:strVal val="visible"/>
                                      </p:to>
                                    </p:set>
                                    <p:animEffect transition="in" filter="wipe(down)">
                                      <p:cBhvr>
                                        <p:cTn id="37" dur="500"/>
                                        <p:tgtEl>
                                          <p:spTgt spid="6554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65544"/>
                                        </p:tgtEl>
                                        <p:attrNameLst>
                                          <p:attrName>style.visibility</p:attrName>
                                        </p:attrNameLst>
                                      </p:cBhvr>
                                      <p:to>
                                        <p:strVal val="visible"/>
                                      </p:to>
                                    </p:set>
                                    <p:animEffect transition="in" filter="wipe(down)">
                                      <p:cBhvr>
                                        <p:cTn id="40" dur="500"/>
                                        <p:tgtEl>
                                          <p:spTgt spid="6554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65545"/>
                                        </p:tgtEl>
                                        <p:attrNameLst>
                                          <p:attrName>style.visibility</p:attrName>
                                        </p:attrNameLst>
                                      </p:cBhvr>
                                      <p:to>
                                        <p:strVal val="visible"/>
                                      </p:to>
                                    </p:set>
                                    <p:animEffect transition="in" filter="wipe(down)">
                                      <p:cBhvr>
                                        <p:cTn id="43" dur="500"/>
                                        <p:tgtEl>
                                          <p:spTgt spid="6554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65546"/>
                                        </p:tgtEl>
                                        <p:attrNameLst>
                                          <p:attrName>style.visibility</p:attrName>
                                        </p:attrNameLst>
                                      </p:cBhvr>
                                      <p:to>
                                        <p:strVal val="visible"/>
                                      </p:to>
                                    </p:set>
                                    <p:animEffect transition="in" filter="wipe(down)">
                                      <p:cBhvr>
                                        <p:cTn id="46" dur="500"/>
                                        <p:tgtEl>
                                          <p:spTgt spid="6554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5547"/>
                                        </p:tgtEl>
                                        <p:attrNameLst>
                                          <p:attrName>style.visibility</p:attrName>
                                        </p:attrNameLst>
                                      </p:cBhvr>
                                      <p:to>
                                        <p:strVal val="visible"/>
                                      </p:to>
                                    </p:set>
                                    <p:animEffect transition="in" filter="wipe(down)">
                                      <p:cBhvr>
                                        <p:cTn id="49" dur="500"/>
                                        <p:tgtEl>
                                          <p:spTgt spid="6554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5548"/>
                                        </p:tgtEl>
                                        <p:attrNameLst>
                                          <p:attrName>style.visibility</p:attrName>
                                        </p:attrNameLst>
                                      </p:cBhvr>
                                      <p:to>
                                        <p:strVal val="visible"/>
                                      </p:to>
                                    </p:set>
                                    <p:animEffect transition="in" filter="wipe(down)">
                                      <p:cBhvr>
                                        <p:cTn id="52" dur="500"/>
                                        <p:tgtEl>
                                          <p:spTgt spid="65548"/>
                                        </p:tgtEl>
                                      </p:cBhvr>
                                    </p:animEffect>
                                  </p:childTnLst>
                                </p:cTn>
                              </p:par>
                            </p:childTnLst>
                          </p:cTn>
                        </p:par>
                        <p:par>
                          <p:cTn id="53" fill="hold">
                            <p:stCondLst>
                              <p:cond delay="2000"/>
                            </p:stCondLst>
                            <p:childTnLst>
                              <p:par>
                                <p:cTn id="54" presetID="22" presetClass="entr" presetSubtype="4" fill="hold" grpId="0" nodeType="afterEffect">
                                  <p:stCondLst>
                                    <p:cond delay="0"/>
                                  </p:stCondLst>
                                  <p:childTnLst>
                                    <p:set>
                                      <p:cBhvr>
                                        <p:cTn id="55" dur="1" fill="hold">
                                          <p:stCondLst>
                                            <p:cond delay="0"/>
                                          </p:stCondLst>
                                        </p:cTn>
                                        <p:tgtEl>
                                          <p:spTgt spid="65553"/>
                                        </p:tgtEl>
                                        <p:attrNameLst>
                                          <p:attrName>style.visibility</p:attrName>
                                        </p:attrNameLst>
                                      </p:cBhvr>
                                      <p:to>
                                        <p:strVal val="visible"/>
                                      </p:to>
                                    </p:set>
                                    <p:animEffect transition="in" filter="wipe(down)">
                                      <p:cBhvr>
                                        <p:cTn id="56" dur="500"/>
                                        <p:tgtEl>
                                          <p:spTgt spid="65553"/>
                                        </p:tgtEl>
                                      </p:cBhvr>
                                    </p:animEffect>
                                  </p:childTnLst>
                                </p:cTn>
                              </p:par>
                            </p:childTnLst>
                          </p:cTn>
                        </p:par>
                        <p:par>
                          <p:cTn id="57" fill="hold">
                            <p:stCondLst>
                              <p:cond delay="2500"/>
                            </p:stCondLst>
                            <p:childTnLst>
                              <p:par>
                                <p:cTn id="58" presetID="47" presetClass="entr" presetSubtype="0" fill="hold" grpId="0" nodeType="afterEffect">
                                  <p:stCondLst>
                                    <p:cond delay="0"/>
                                  </p:stCondLst>
                                  <p:childTnLst>
                                    <p:set>
                                      <p:cBhvr>
                                        <p:cTn id="59" dur="1" fill="hold">
                                          <p:stCondLst>
                                            <p:cond delay="0"/>
                                          </p:stCondLst>
                                        </p:cTn>
                                        <p:tgtEl>
                                          <p:spTgt spid="65550"/>
                                        </p:tgtEl>
                                        <p:attrNameLst>
                                          <p:attrName>style.visibility</p:attrName>
                                        </p:attrNameLst>
                                      </p:cBhvr>
                                      <p:to>
                                        <p:strVal val="visible"/>
                                      </p:to>
                                    </p:set>
                                    <p:animEffect transition="in" filter="fade">
                                      <p:cBhvr>
                                        <p:cTn id="60" dur="1000"/>
                                        <p:tgtEl>
                                          <p:spTgt spid="65550"/>
                                        </p:tgtEl>
                                      </p:cBhvr>
                                    </p:animEffect>
                                    <p:anim calcmode="lin" valueType="num">
                                      <p:cBhvr>
                                        <p:cTn id="61" dur="1000" fill="hold"/>
                                        <p:tgtEl>
                                          <p:spTgt spid="65550"/>
                                        </p:tgtEl>
                                        <p:attrNameLst>
                                          <p:attrName>ppt_x</p:attrName>
                                        </p:attrNameLst>
                                      </p:cBhvr>
                                      <p:tavLst>
                                        <p:tav tm="0">
                                          <p:val>
                                            <p:strVal val="#ppt_x"/>
                                          </p:val>
                                        </p:tav>
                                        <p:tav tm="100000">
                                          <p:val>
                                            <p:strVal val="#ppt_x"/>
                                          </p:val>
                                        </p:tav>
                                      </p:tavLst>
                                    </p:anim>
                                    <p:anim calcmode="lin" valueType="num">
                                      <p:cBhvr>
                                        <p:cTn id="62" dur="1000" fill="hold"/>
                                        <p:tgtEl>
                                          <p:spTgt spid="655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7" grpId="0" animBg="1"/>
      <p:bldP spid="65538" grpId="0" animBg="1"/>
      <p:bldP spid="65539" grpId="0" animBg="1"/>
      <p:bldP spid="65540" grpId="0" animBg="1"/>
      <p:bldP spid="65541" grpId="0" animBg="1"/>
      <p:bldP spid="65542" grpId="0" animBg="1"/>
      <p:bldP spid="65543" grpId="0" animBg="1"/>
      <p:bldP spid="65544" grpId="0" animBg="1"/>
      <p:bldP spid="65545" grpId="0" animBg="1"/>
      <p:bldP spid="65546" grpId="0" animBg="1"/>
      <p:bldP spid="65547" grpId="0" animBg="1"/>
      <p:bldP spid="65548" grpId="0" animBg="1"/>
      <p:bldP spid="65549" grpId="0" animBg="1"/>
      <p:bldP spid="65550" grpId="0"/>
      <p:bldP spid="655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组合 13"/>
          <p:cNvGrpSpPr>
            <a:grpSpLocks/>
          </p:cNvGrpSpPr>
          <p:nvPr/>
        </p:nvGrpSpPr>
        <p:grpSpPr bwMode="auto">
          <a:xfrm>
            <a:off x="3373438" y="1163638"/>
            <a:ext cx="2974975" cy="614362"/>
            <a:chOff x="3725790" y="847725"/>
            <a:chExt cx="3730770" cy="781050"/>
          </a:xfrm>
        </p:grpSpPr>
        <p:grpSp>
          <p:nvGrpSpPr>
            <p:cNvPr id="35867" name="组合 9"/>
            <p:cNvGrpSpPr>
              <a:grpSpLocks/>
            </p:cNvGrpSpPr>
            <p:nvPr/>
          </p:nvGrpSpPr>
          <p:grpSpPr bwMode="auto">
            <a:xfrm>
              <a:off x="3725790" y="1019175"/>
              <a:ext cx="627135" cy="609600"/>
              <a:chOff x="3725790" y="1019175"/>
              <a:chExt cx="627135" cy="609600"/>
            </a:xfrm>
          </p:grpSpPr>
          <p:sp>
            <p:nvSpPr>
              <p:cNvPr id="35872" name="任意多边形 7"/>
              <p:cNvSpPr>
                <a:spLocks/>
              </p:cNvSpPr>
              <p:nvPr/>
            </p:nvSpPr>
            <p:spPr bwMode="auto">
              <a:xfrm>
                <a:off x="3725790" y="1019273"/>
                <a:ext cx="627104" cy="609502"/>
              </a:xfrm>
              <a:custGeom>
                <a:avLst/>
                <a:gdLst>
                  <a:gd name="T0" fmla="*/ 0 w 627135"/>
                  <a:gd name="T1" fmla="*/ 0 h 609600"/>
                  <a:gd name="T2" fmla="*/ 627042 w 627135"/>
                  <a:gd name="T3" fmla="*/ 0 h 609600"/>
                  <a:gd name="T4" fmla="*/ 627042 w 627135"/>
                  <a:gd name="T5" fmla="*/ 609306 h 609600"/>
                  <a:gd name="T6" fmla="*/ 1783 w 627135"/>
                  <a:gd name="T7" fmla="*/ 609306 h 609600"/>
                  <a:gd name="T8" fmla="*/ 305621 w 627135"/>
                  <a:gd name="T9" fmla="*/ 300660 h 609600"/>
                  <a:gd name="T10" fmla="*/ 0 60000 65536"/>
                  <a:gd name="T11" fmla="*/ 0 60000 65536"/>
                  <a:gd name="T12" fmla="*/ 0 60000 65536"/>
                  <a:gd name="T13" fmla="*/ 0 60000 65536"/>
                  <a:gd name="T14" fmla="*/ 0 60000 65536"/>
                  <a:gd name="T15" fmla="*/ 0 w 627135"/>
                  <a:gd name="T16" fmla="*/ 0 h 609600"/>
                  <a:gd name="T17" fmla="*/ 627135 w 627135"/>
                  <a:gd name="T18" fmla="*/ 609600 h 609600"/>
                </a:gdLst>
                <a:ahLst/>
                <a:cxnLst>
                  <a:cxn ang="T10">
                    <a:pos x="T0" y="T1"/>
                  </a:cxn>
                  <a:cxn ang="T11">
                    <a:pos x="T2" y="T3"/>
                  </a:cxn>
                  <a:cxn ang="T12">
                    <a:pos x="T4" y="T5"/>
                  </a:cxn>
                  <a:cxn ang="T13">
                    <a:pos x="T6" y="T7"/>
                  </a:cxn>
                  <a:cxn ang="T14">
                    <a:pos x="T8" y="T9"/>
                  </a:cxn>
                </a:cxnLst>
                <a:rect l="T15" t="T16" r="T17" b="T18"/>
                <a:pathLst>
                  <a:path w="627135" h="609600">
                    <a:moveTo>
                      <a:pt x="0" y="0"/>
                    </a:moveTo>
                    <a:lnTo>
                      <a:pt x="627135" y="0"/>
                    </a:lnTo>
                    <a:lnTo>
                      <a:pt x="627135" y="609600"/>
                    </a:lnTo>
                    <a:lnTo>
                      <a:pt x="1783" y="609600"/>
                    </a:lnTo>
                    <a:lnTo>
                      <a:pt x="305666" y="300804"/>
                    </a:lnTo>
                    <a:close/>
                  </a:path>
                </a:pathLst>
              </a:custGeom>
              <a:solidFill>
                <a:schemeClr val="tx2"/>
              </a:solidFill>
              <a:ln w="15875" cap="flat" cmpd="sng" algn="ctr">
                <a:noFill/>
                <a:prstDash val="solid"/>
                <a:round/>
                <a:headEnd/>
                <a:tailEnd/>
              </a:ln>
            </p:spPr>
            <p:txBody>
              <a:bodyPr anchor="ctr"/>
              <a:lstStyle/>
              <a:p>
                <a:endParaRPr lang="zh-CN" altLang="en-US"/>
              </a:p>
            </p:txBody>
          </p:sp>
          <p:sp>
            <p:nvSpPr>
              <p:cNvPr id="35873" name="直角三角形 8"/>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headEnd/>
                <a:tailEnd/>
              </a:ln>
            </p:spPr>
            <p:txBody>
              <a:bodyPr vert="eaVert" lIns="72585" tIns="36293" rIns="72585" bIns="36293" anchor="ctr"/>
              <a:lstStyle/>
              <a:p>
                <a:pPr algn="ctr" defTabSz="725488"/>
                <a:endParaRPr lang="zh-CN" altLang="en-US" sz="1400" b="0">
                  <a:solidFill>
                    <a:srgbClr val="FFFFFF"/>
                  </a:solidFill>
                  <a:latin typeface="Calibri" pitchFamily="34" charset="0"/>
                </a:endParaRPr>
              </a:p>
            </p:txBody>
          </p:sp>
        </p:grpSp>
        <p:grpSp>
          <p:nvGrpSpPr>
            <p:cNvPr id="35868" name="组合 10"/>
            <p:cNvGrpSpPr>
              <a:grpSpLocks/>
            </p:cNvGrpSpPr>
            <p:nvPr/>
          </p:nvGrpSpPr>
          <p:grpSpPr bwMode="auto">
            <a:xfrm flipH="1">
              <a:off x="6829425" y="1019175"/>
              <a:ext cx="627135" cy="609600"/>
              <a:chOff x="3725790" y="1019175"/>
              <a:chExt cx="627135" cy="609600"/>
            </a:xfrm>
          </p:grpSpPr>
          <p:sp>
            <p:nvSpPr>
              <p:cNvPr id="35870" name="任意多边形 11"/>
              <p:cNvSpPr>
                <a:spLocks/>
              </p:cNvSpPr>
              <p:nvPr/>
            </p:nvSpPr>
            <p:spPr bwMode="auto">
              <a:xfrm>
                <a:off x="3725790" y="1019273"/>
                <a:ext cx="627105" cy="609502"/>
              </a:xfrm>
              <a:custGeom>
                <a:avLst/>
                <a:gdLst>
                  <a:gd name="T0" fmla="*/ 0 w 627135"/>
                  <a:gd name="T1" fmla="*/ 0 h 609600"/>
                  <a:gd name="T2" fmla="*/ 627045 w 627135"/>
                  <a:gd name="T3" fmla="*/ 0 h 609600"/>
                  <a:gd name="T4" fmla="*/ 627045 w 627135"/>
                  <a:gd name="T5" fmla="*/ 609306 h 609600"/>
                  <a:gd name="T6" fmla="*/ 1783 w 627135"/>
                  <a:gd name="T7" fmla="*/ 609306 h 609600"/>
                  <a:gd name="T8" fmla="*/ 305621 w 627135"/>
                  <a:gd name="T9" fmla="*/ 300660 h 609600"/>
                  <a:gd name="T10" fmla="*/ 0 60000 65536"/>
                  <a:gd name="T11" fmla="*/ 0 60000 65536"/>
                  <a:gd name="T12" fmla="*/ 0 60000 65536"/>
                  <a:gd name="T13" fmla="*/ 0 60000 65536"/>
                  <a:gd name="T14" fmla="*/ 0 60000 65536"/>
                  <a:gd name="T15" fmla="*/ 0 w 627135"/>
                  <a:gd name="T16" fmla="*/ 0 h 609600"/>
                  <a:gd name="T17" fmla="*/ 627135 w 627135"/>
                  <a:gd name="T18" fmla="*/ 609600 h 609600"/>
                </a:gdLst>
                <a:ahLst/>
                <a:cxnLst>
                  <a:cxn ang="T10">
                    <a:pos x="T0" y="T1"/>
                  </a:cxn>
                  <a:cxn ang="T11">
                    <a:pos x="T2" y="T3"/>
                  </a:cxn>
                  <a:cxn ang="T12">
                    <a:pos x="T4" y="T5"/>
                  </a:cxn>
                  <a:cxn ang="T13">
                    <a:pos x="T6" y="T7"/>
                  </a:cxn>
                  <a:cxn ang="T14">
                    <a:pos x="T8" y="T9"/>
                  </a:cxn>
                </a:cxnLst>
                <a:rect l="T15" t="T16" r="T17" b="T18"/>
                <a:pathLst>
                  <a:path w="627135" h="609600">
                    <a:moveTo>
                      <a:pt x="0" y="0"/>
                    </a:moveTo>
                    <a:lnTo>
                      <a:pt x="627135" y="0"/>
                    </a:lnTo>
                    <a:lnTo>
                      <a:pt x="627135" y="609600"/>
                    </a:lnTo>
                    <a:lnTo>
                      <a:pt x="1783" y="609600"/>
                    </a:lnTo>
                    <a:lnTo>
                      <a:pt x="305666" y="300804"/>
                    </a:lnTo>
                    <a:close/>
                  </a:path>
                </a:pathLst>
              </a:custGeom>
              <a:solidFill>
                <a:schemeClr val="tx2"/>
              </a:solidFill>
              <a:ln w="15875" cap="flat" cmpd="sng" algn="ctr">
                <a:noFill/>
                <a:prstDash val="solid"/>
                <a:round/>
                <a:headEnd/>
                <a:tailEnd/>
              </a:ln>
            </p:spPr>
            <p:txBody>
              <a:bodyPr anchor="ctr"/>
              <a:lstStyle/>
              <a:p>
                <a:endParaRPr lang="zh-CN" altLang="en-US"/>
              </a:p>
            </p:txBody>
          </p:sp>
          <p:sp>
            <p:nvSpPr>
              <p:cNvPr id="35871" name="直角三角形 12"/>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headEnd/>
                <a:tailEnd/>
              </a:ln>
            </p:spPr>
            <p:txBody>
              <a:bodyPr rot="10800000" vert="eaVert" lIns="72585" tIns="36293" rIns="72585" bIns="36293" anchor="ctr"/>
              <a:lstStyle/>
              <a:p>
                <a:pPr algn="ctr" defTabSz="725488"/>
                <a:endParaRPr lang="zh-CN" altLang="en-US" sz="1400" b="0">
                  <a:solidFill>
                    <a:srgbClr val="FFFFFF"/>
                  </a:solidFill>
                  <a:latin typeface="Calibri" pitchFamily="34" charset="0"/>
                </a:endParaRPr>
              </a:p>
            </p:txBody>
          </p:sp>
        </p:grpSp>
        <p:sp>
          <p:nvSpPr>
            <p:cNvPr id="35869" name="矩形 4"/>
            <p:cNvSpPr>
              <a:spLocks noChangeArrowheads="1"/>
            </p:cNvSpPr>
            <p:nvPr/>
          </p:nvSpPr>
          <p:spPr bwMode="auto">
            <a:xfrm>
              <a:off x="4181475" y="847725"/>
              <a:ext cx="2819400" cy="609600"/>
            </a:xfrm>
            <a:prstGeom prst="rect">
              <a:avLst/>
            </a:prstGeom>
            <a:solidFill>
              <a:schemeClr val="bg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grpSp>
      <p:sp>
        <p:nvSpPr>
          <p:cNvPr id="34818" name="文本框 14"/>
          <p:cNvSpPr txBox="1">
            <a:spLocks noChangeArrowheads="1"/>
          </p:cNvSpPr>
          <p:nvPr/>
        </p:nvSpPr>
        <p:spPr bwMode="auto">
          <a:xfrm>
            <a:off x="4356100" y="1201738"/>
            <a:ext cx="831850" cy="407987"/>
          </a:xfrm>
          <a:prstGeom prst="rect">
            <a:avLst/>
          </a:prstGeom>
          <a:noFill/>
          <a:ln w="9525">
            <a:noFill/>
            <a:miter lim="800000"/>
            <a:headEnd/>
            <a:tailEnd/>
          </a:ln>
        </p:spPr>
        <p:txBody>
          <a:bodyPr wrap="none" lIns="72585" tIns="36293" rIns="72585" bIns="36293">
            <a:spAutoFit/>
          </a:bodyPr>
          <a:lstStyle/>
          <a:p>
            <a:pPr algn="ctr" defTabSz="725488"/>
            <a:r>
              <a:rPr lang="zh-CN" altLang="en-US" sz="2200" b="0">
                <a:solidFill>
                  <a:schemeClr val="bg1"/>
                </a:solidFill>
                <a:latin typeface="Calibri" pitchFamily="34" charset="0"/>
              </a:rPr>
              <a:t>目  录</a:t>
            </a:r>
          </a:p>
        </p:txBody>
      </p:sp>
      <p:grpSp>
        <p:nvGrpSpPr>
          <p:cNvPr id="34819" name="组合 17"/>
          <p:cNvGrpSpPr>
            <a:grpSpLocks/>
          </p:cNvGrpSpPr>
          <p:nvPr/>
        </p:nvGrpSpPr>
        <p:grpSpPr bwMode="auto">
          <a:xfrm>
            <a:off x="1247775" y="2228850"/>
            <a:ext cx="574675" cy="568325"/>
            <a:chOff x="1581150" y="2181225"/>
            <a:chExt cx="720000" cy="720000"/>
          </a:xfrm>
        </p:grpSpPr>
        <p:sp>
          <p:nvSpPr>
            <p:cNvPr id="35865" name="矩形 15"/>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6" name="文本框 16"/>
            <p:cNvSpPr txBox="1">
              <a:spLocks noChangeArrowheads="1"/>
            </p:cNvSpPr>
            <p:nvPr/>
          </p:nvSpPr>
          <p:spPr bwMode="auto">
            <a:xfrm>
              <a:off x="1762144" y="2217426"/>
              <a:ext cx="35801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1</a:t>
              </a:r>
              <a:endParaRPr lang="zh-CN" altLang="en-US" sz="2900" b="0">
                <a:solidFill>
                  <a:schemeClr val="bg2"/>
                </a:solidFill>
                <a:latin typeface="Impact" pitchFamily="34" charset="0"/>
              </a:endParaRPr>
            </a:p>
          </p:txBody>
        </p:sp>
      </p:grpSp>
      <p:sp>
        <p:nvSpPr>
          <p:cNvPr id="34820" name="文本框 18"/>
          <p:cNvSpPr txBox="1">
            <a:spLocks noChangeArrowheads="1"/>
          </p:cNvSpPr>
          <p:nvPr/>
        </p:nvSpPr>
        <p:spPr bwMode="auto">
          <a:xfrm>
            <a:off x="1846263" y="2355850"/>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grpSp>
        <p:nvGrpSpPr>
          <p:cNvPr id="34821" name="组合 19"/>
          <p:cNvGrpSpPr>
            <a:grpSpLocks/>
          </p:cNvGrpSpPr>
          <p:nvPr/>
        </p:nvGrpSpPr>
        <p:grpSpPr bwMode="auto">
          <a:xfrm>
            <a:off x="1247775" y="3224213"/>
            <a:ext cx="574675" cy="568325"/>
            <a:chOff x="1581150" y="2181225"/>
            <a:chExt cx="720000" cy="720000"/>
          </a:xfrm>
        </p:grpSpPr>
        <p:sp>
          <p:nvSpPr>
            <p:cNvPr id="35863" name="矩形 20"/>
            <p:cNvSpPr>
              <a:spLocks noChangeArrowheads="1"/>
            </p:cNvSpPr>
            <p:nvPr/>
          </p:nvSpPr>
          <p:spPr bwMode="auto">
            <a:xfrm>
              <a:off x="1581150" y="2181225"/>
              <a:ext cx="720000" cy="720000"/>
            </a:xfrm>
            <a:prstGeom prst="rect">
              <a:avLst/>
            </a:prstGeom>
            <a:noFill/>
            <a:ln w="38100" algn="ctr">
              <a:solidFill>
                <a:schemeClr val="tx2"/>
              </a:solidFill>
              <a:miter lim="800000"/>
              <a:headEnd/>
              <a:tailEnd/>
            </a:ln>
          </p:spPr>
          <p:txBody>
            <a:bodyPr lIns="72585" tIns="36293" rIns="72585" bIns="36293" anchor="ctr"/>
            <a:lstStyle/>
            <a:p>
              <a:pPr algn="ctr" defTabSz="725488"/>
              <a:endParaRPr lang="zh-CN" altLang="en-US" sz="1400" b="0">
                <a:solidFill>
                  <a:srgbClr val="FF9201"/>
                </a:solidFill>
                <a:latin typeface="Calibri" pitchFamily="34" charset="0"/>
              </a:endParaRPr>
            </a:p>
          </p:txBody>
        </p:sp>
        <p:sp>
          <p:nvSpPr>
            <p:cNvPr id="35864" name="文本框 21"/>
            <p:cNvSpPr txBox="1">
              <a:spLocks noChangeArrowheads="1"/>
            </p:cNvSpPr>
            <p:nvPr/>
          </p:nvSpPr>
          <p:spPr bwMode="auto">
            <a:xfrm>
              <a:off x="1734299" y="2217426"/>
              <a:ext cx="41370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tx2"/>
                  </a:solidFill>
                  <a:latin typeface="Impact" pitchFamily="34" charset="0"/>
                </a:rPr>
                <a:t>2</a:t>
              </a:r>
              <a:endParaRPr lang="zh-CN" altLang="en-US" sz="2900" b="0">
                <a:solidFill>
                  <a:schemeClr val="tx2"/>
                </a:solidFill>
                <a:latin typeface="Impact" pitchFamily="34" charset="0"/>
              </a:endParaRPr>
            </a:p>
          </p:txBody>
        </p:sp>
      </p:grpSp>
      <p:sp>
        <p:nvSpPr>
          <p:cNvPr id="34822" name="文本框 22"/>
          <p:cNvSpPr txBox="1">
            <a:spLocks noChangeArrowheads="1"/>
          </p:cNvSpPr>
          <p:nvPr/>
        </p:nvSpPr>
        <p:spPr bwMode="auto">
          <a:xfrm>
            <a:off x="1846263" y="3351213"/>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grpSp>
        <p:nvGrpSpPr>
          <p:cNvPr id="34823" name="组合 23"/>
          <p:cNvGrpSpPr>
            <a:grpSpLocks/>
          </p:cNvGrpSpPr>
          <p:nvPr/>
        </p:nvGrpSpPr>
        <p:grpSpPr bwMode="auto">
          <a:xfrm>
            <a:off x="1247775" y="4221163"/>
            <a:ext cx="574675" cy="566737"/>
            <a:chOff x="1581150" y="2181225"/>
            <a:chExt cx="720000" cy="720000"/>
          </a:xfrm>
        </p:grpSpPr>
        <p:sp>
          <p:nvSpPr>
            <p:cNvPr id="35861" name="矩形 24"/>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2" name="文本框 25"/>
            <p:cNvSpPr txBox="1">
              <a:spLocks noChangeArrowheads="1"/>
            </p:cNvSpPr>
            <p:nvPr/>
          </p:nvSpPr>
          <p:spPr bwMode="auto">
            <a:xfrm>
              <a:off x="1726343" y="2217528"/>
              <a:ext cx="427625" cy="653445"/>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3</a:t>
              </a:r>
              <a:endParaRPr lang="zh-CN" altLang="en-US" sz="2900" b="0">
                <a:solidFill>
                  <a:schemeClr val="bg2"/>
                </a:solidFill>
                <a:latin typeface="Impact" pitchFamily="34" charset="0"/>
              </a:endParaRPr>
            </a:p>
          </p:txBody>
        </p:sp>
      </p:grpSp>
      <p:sp>
        <p:nvSpPr>
          <p:cNvPr id="34824" name="文本框 26"/>
          <p:cNvSpPr txBox="1">
            <a:spLocks noChangeArrowheads="1"/>
          </p:cNvSpPr>
          <p:nvPr/>
        </p:nvSpPr>
        <p:spPr bwMode="auto">
          <a:xfrm>
            <a:off x="1846263" y="4346575"/>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grpSp>
        <p:nvGrpSpPr>
          <p:cNvPr id="34825" name="组合 27"/>
          <p:cNvGrpSpPr>
            <a:grpSpLocks/>
          </p:cNvGrpSpPr>
          <p:nvPr/>
        </p:nvGrpSpPr>
        <p:grpSpPr bwMode="auto">
          <a:xfrm>
            <a:off x="5584825" y="2228850"/>
            <a:ext cx="574675" cy="568325"/>
            <a:chOff x="1581150" y="2181225"/>
            <a:chExt cx="720000" cy="720000"/>
          </a:xfrm>
        </p:grpSpPr>
        <p:sp>
          <p:nvSpPr>
            <p:cNvPr id="35859" name="矩形 28"/>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0" name="文本框 29"/>
            <p:cNvSpPr txBox="1">
              <a:spLocks noChangeArrowheads="1"/>
            </p:cNvSpPr>
            <p:nvPr/>
          </p:nvSpPr>
          <p:spPr bwMode="auto">
            <a:xfrm>
              <a:off x="1734299" y="2217426"/>
              <a:ext cx="41370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4</a:t>
              </a:r>
              <a:endParaRPr lang="zh-CN" altLang="en-US" sz="2900" b="0">
                <a:solidFill>
                  <a:schemeClr val="bg2"/>
                </a:solidFill>
                <a:latin typeface="Impact" pitchFamily="34" charset="0"/>
              </a:endParaRPr>
            </a:p>
          </p:txBody>
        </p:sp>
      </p:grpSp>
      <p:sp>
        <p:nvSpPr>
          <p:cNvPr id="34826" name="文本框 30"/>
          <p:cNvSpPr txBox="1">
            <a:spLocks noChangeArrowheads="1"/>
          </p:cNvSpPr>
          <p:nvPr/>
        </p:nvSpPr>
        <p:spPr bwMode="auto">
          <a:xfrm>
            <a:off x="6181725" y="2355850"/>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grpSp>
        <p:nvGrpSpPr>
          <p:cNvPr id="34827" name="组合 31"/>
          <p:cNvGrpSpPr>
            <a:grpSpLocks/>
          </p:cNvGrpSpPr>
          <p:nvPr/>
        </p:nvGrpSpPr>
        <p:grpSpPr bwMode="auto">
          <a:xfrm>
            <a:off x="5584825" y="3224213"/>
            <a:ext cx="574675" cy="568325"/>
            <a:chOff x="1581150" y="2181225"/>
            <a:chExt cx="720000" cy="720000"/>
          </a:xfrm>
        </p:grpSpPr>
        <p:sp>
          <p:nvSpPr>
            <p:cNvPr id="35857" name="矩形 32"/>
            <p:cNvSpPr>
              <a:spLocks noChangeArrowheads="1"/>
            </p:cNvSpPr>
            <p:nvPr/>
          </p:nvSpPr>
          <p:spPr bwMode="auto">
            <a:xfrm>
              <a:off x="1581150" y="2181225"/>
              <a:ext cx="720000" cy="720000"/>
            </a:xfrm>
            <a:prstGeom prst="rect">
              <a:avLst/>
            </a:prstGeom>
            <a:noFill/>
            <a:ln w="38100" algn="ctr">
              <a:solidFill>
                <a:schemeClr val="tx2"/>
              </a:solidFill>
              <a:miter lim="800000"/>
              <a:headEnd/>
              <a:tailEnd/>
            </a:ln>
          </p:spPr>
          <p:txBody>
            <a:bodyPr lIns="72585" tIns="36293" rIns="72585" bIns="36293" anchor="ctr"/>
            <a:lstStyle/>
            <a:p>
              <a:pPr algn="ctr" defTabSz="725488"/>
              <a:endParaRPr lang="zh-CN" altLang="en-US" sz="1400" b="0">
                <a:solidFill>
                  <a:srgbClr val="FF9201"/>
                </a:solidFill>
                <a:latin typeface="Calibri" pitchFamily="34" charset="0"/>
              </a:endParaRPr>
            </a:p>
          </p:txBody>
        </p:sp>
        <p:sp>
          <p:nvSpPr>
            <p:cNvPr id="35858" name="文本框 33"/>
            <p:cNvSpPr txBox="1">
              <a:spLocks noChangeArrowheads="1"/>
            </p:cNvSpPr>
            <p:nvPr/>
          </p:nvSpPr>
          <p:spPr bwMode="auto">
            <a:xfrm>
              <a:off x="1726343" y="2217426"/>
              <a:ext cx="429614"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tx2"/>
                  </a:solidFill>
                  <a:latin typeface="Impact" pitchFamily="34" charset="0"/>
                </a:rPr>
                <a:t>5</a:t>
              </a:r>
              <a:endParaRPr lang="zh-CN" altLang="en-US" sz="2900" b="0">
                <a:solidFill>
                  <a:schemeClr val="tx2"/>
                </a:solidFill>
                <a:latin typeface="Impact" pitchFamily="34" charset="0"/>
              </a:endParaRPr>
            </a:p>
          </p:txBody>
        </p:sp>
      </p:grpSp>
      <p:sp>
        <p:nvSpPr>
          <p:cNvPr id="34828" name="文本框 34"/>
          <p:cNvSpPr txBox="1">
            <a:spLocks noChangeArrowheads="1"/>
          </p:cNvSpPr>
          <p:nvPr/>
        </p:nvSpPr>
        <p:spPr bwMode="auto">
          <a:xfrm>
            <a:off x="6181725" y="3351213"/>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grpSp>
        <p:nvGrpSpPr>
          <p:cNvPr id="34829" name="组合 35"/>
          <p:cNvGrpSpPr>
            <a:grpSpLocks/>
          </p:cNvGrpSpPr>
          <p:nvPr/>
        </p:nvGrpSpPr>
        <p:grpSpPr bwMode="auto">
          <a:xfrm>
            <a:off x="5584825" y="4221163"/>
            <a:ext cx="574675" cy="566737"/>
            <a:chOff x="1581150" y="2181225"/>
            <a:chExt cx="720000" cy="720000"/>
          </a:xfrm>
        </p:grpSpPr>
        <p:sp>
          <p:nvSpPr>
            <p:cNvPr id="35855" name="矩形 36"/>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56" name="文本框 37"/>
            <p:cNvSpPr txBox="1">
              <a:spLocks noChangeArrowheads="1"/>
            </p:cNvSpPr>
            <p:nvPr/>
          </p:nvSpPr>
          <p:spPr bwMode="auto">
            <a:xfrm>
              <a:off x="1724354" y="2217528"/>
              <a:ext cx="433592" cy="653445"/>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6</a:t>
              </a:r>
              <a:endParaRPr lang="zh-CN" altLang="en-US" sz="2900" b="0">
                <a:solidFill>
                  <a:schemeClr val="bg2"/>
                </a:solidFill>
                <a:latin typeface="Impact" pitchFamily="34" charset="0"/>
              </a:endParaRPr>
            </a:p>
          </p:txBody>
        </p:sp>
      </p:grpSp>
      <p:sp>
        <p:nvSpPr>
          <p:cNvPr id="34830" name="文本框 38"/>
          <p:cNvSpPr txBox="1">
            <a:spLocks noChangeArrowheads="1"/>
          </p:cNvSpPr>
          <p:nvPr/>
        </p:nvSpPr>
        <p:spPr bwMode="auto">
          <a:xfrm>
            <a:off x="6181725" y="4346575"/>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请在此处添加幻灯片标题</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4818"/>
                                        </p:tgtEl>
                                        <p:attrNameLst>
                                          <p:attrName>style.visibility</p:attrName>
                                        </p:attrNameLst>
                                      </p:cBhvr>
                                      <p:to>
                                        <p:strVal val="visible"/>
                                      </p:to>
                                    </p:set>
                                    <p:anim calcmode="lin" valueType="num">
                                      <p:cBhvr>
                                        <p:cTn id="12" dur="500" fill="hold"/>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4818"/>
                                        </p:tgtEl>
                                        <p:attrNameLst>
                                          <p:attrName>ppt_y</p:attrName>
                                        </p:attrNameLst>
                                      </p:cBhvr>
                                      <p:tavLst>
                                        <p:tav tm="0">
                                          <p:val>
                                            <p:strVal val="#ppt_y"/>
                                          </p:val>
                                        </p:tav>
                                        <p:tav tm="100000">
                                          <p:val>
                                            <p:strVal val="#ppt_y"/>
                                          </p:val>
                                        </p:tav>
                                      </p:tavLst>
                                    </p:anim>
                                    <p:anim calcmode="lin" valueType="num">
                                      <p:cBhvr>
                                        <p:cTn id="14" dur="500" fill="hold"/>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481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4818"/>
                                        </p:tgtEl>
                                      </p:cBhvr>
                                    </p:animEffect>
                                  </p:childTnLst>
                                </p:cTn>
                              </p:par>
                            </p:childTnLst>
                          </p:cTn>
                        </p:par>
                        <p:par>
                          <p:cTn id="17" fill="hold">
                            <p:stCondLst>
                              <p:cond delay="1050"/>
                            </p:stCondLst>
                            <p:childTnLst>
                              <p:par>
                                <p:cTn id="18" presetID="10" presetClass="entr" presetSubtype="0" fill="hold" nodeType="afterEffect">
                                  <p:stCondLst>
                                    <p:cond delay="0"/>
                                  </p:stCondLst>
                                  <p:childTnLst>
                                    <p:set>
                                      <p:cBhvr>
                                        <p:cTn id="19" dur="1" fill="hold">
                                          <p:stCondLst>
                                            <p:cond delay="0"/>
                                          </p:stCondLst>
                                        </p:cTn>
                                        <p:tgtEl>
                                          <p:spTgt spid="34819"/>
                                        </p:tgtEl>
                                        <p:attrNameLst>
                                          <p:attrName>style.visibility</p:attrName>
                                        </p:attrNameLst>
                                      </p:cBhvr>
                                      <p:to>
                                        <p:strVal val="visible"/>
                                      </p:to>
                                    </p:set>
                                    <p:animEffect transition="in" filter="fade">
                                      <p:cBhvr>
                                        <p:cTn id="20" dur="500"/>
                                        <p:tgtEl>
                                          <p:spTgt spid="34819"/>
                                        </p:tgtEl>
                                      </p:cBhvr>
                                    </p:animEffect>
                                  </p:childTnLst>
                                </p:cTn>
                              </p:par>
                            </p:childTnLst>
                          </p:cTn>
                        </p:par>
                        <p:par>
                          <p:cTn id="21" fill="hold">
                            <p:stCondLst>
                              <p:cond delay="1550"/>
                            </p:stCondLst>
                            <p:childTnLst>
                              <p:par>
                                <p:cTn id="22" presetID="10" presetClass="entr" presetSubtype="0" fill="hold" nodeType="afterEffect">
                                  <p:stCondLst>
                                    <p:cond delay="0"/>
                                  </p:stCondLst>
                                  <p:childTnLst>
                                    <p:set>
                                      <p:cBhvr>
                                        <p:cTn id="23" dur="1" fill="hold">
                                          <p:stCondLst>
                                            <p:cond delay="0"/>
                                          </p:stCondLst>
                                        </p:cTn>
                                        <p:tgtEl>
                                          <p:spTgt spid="34821"/>
                                        </p:tgtEl>
                                        <p:attrNameLst>
                                          <p:attrName>style.visibility</p:attrName>
                                        </p:attrNameLst>
                                      </p:cBhvr>
                                      <p:to>
                                        <p:strVal val="visible"/>
                                      </p:to>
                                    </p:set>
                                    <p:animEffect transition="in" filter="fade">
                                      <p:cBhvr>
                                        <p:cTn id="24" dur="500"/>
                                        <p:tgtEl>
                                          <p:spTgt spid="34821"/>
                                        </p:tgtEl>
                                      </p:cBhvr>
                                    </p:animEffect>
                                  </p:childTnLst>
                                </p:cTn>
                              </p:par>
                            </p:childTnLst>
                          </p:cTn>
                        </p:par>
                        <p:par>
                          <p:cTn id="25" fill="hold">
                            <p:stCondLst>
                              <p:cond delay="2050"/>
                            </p:stCondLst>
                            <p:childTnLst>
                              <p:par>
                                <p:cTn id="26" presetID="10" presetClass="entr" presetSubtype="0" fill="hold" nodeType="afterEffect">
                                  <p:stCondLst>
                                    <p:cond delay="0"/>
                                  </p:stCondLst>
                                  <p:childTnLst>
                                    <p:set>
                                      <p:cBhvr>
                                        <p:cTn id="27" dur="1" fill="hold">
                                          <p:stCondLst>
                                            <p:cond delay="0"/>
                                          </p:stCondLst>
                                        </p:cTn>
                                        <p:tgtEl>
                                          <p:spTgt spid="34823"/>
                                        </p:tgtEl>
                                        <p:attrNameLst>
                                          <p:attrName>style.visibility</p:attrName>
                                        </p:attrNameLst>
                                      </p:cBhvr>
                                      <p:to>
                                        <p:strVal val="visible"/>
                                      </p:to>
                                    </p:set>
                                    <p:animEffect transition="in" filter="fade">
                                      <p:cBhvr>
                                        <p:cTn id="28" dur="500"/>
                                        <p:tgtEl>
                                          <p:spTgt spid="34823"/>
                                        </p:tgtEl>
                                      </p:cBhvr>
                                    </p:animEffect>
                                  </p:childTnLst>
                                </p:cTn>
                              </p:par>
                            </p:childTnLst>
                          </p:cTn>
                        </p:par>
                        <p:par>
                          <p:cTn id="29" fill="hold">
                            <p:stCondLst>
                              <p:cond delay="2550"/>
                            </p:stCondLst>
                            <p:childTnLst>
                              <p:par>
                                <p:cTn id="30" presetID="10" presetClass="entr" presetSubtype="0" fill="hold" nodeType="afterEffect">
                                  <p:stCondLst>
                                    <p:cond delay="0"/>
                                  </p:stCondLst>
                                  <p:childTnLst>
                                    <p:set>
                                      <p:cBhvr>
                                        <p:cTn id="31" dur="1" fill="hold">
                                          <p:stCondLst>
                                            <p:cond delay="0"/>
                                          </p:stCondLst>
                                        </p:cTn>
                                        <p:tgtEl>
                                          <p:spTgt spid="34825"/>
                                        </p:tgtEl>
                                        <p:attrNameLst>
                                          <p:attrName>style.visibility</p:attrName>
                                        </p:attrNameLst>
                                      </p:cBhvr>
                                      <p:to>
                                        <p:strVal val="visible"/>
                                      </p:to>
                                    </p:set>
                                    <p:animEffect transition="in" filter="fade">
                                      <p:cBhvr>
                                        <p:cTn id="32" dur="500"/>
                                        <p:tgtEl>
                                          <p:spTgt spid="34825"/>
                                        </p:tgtEl>
                                      </p:cBhvr>
                                    </p:animEffect>
                                  </p:childTnLst>
                                </p:cTn>
                              </p:par>
                            </p:childTnLst>
                          </p:cTn>
                        </p:par>
                        <p:par>
                          <p:cTn id="33" fill="hold">
                            <p:stCondLst>
                              <p:cond delay="3050"/>
                            </p:stCondLst>
                            <p:childTnLst>
                              <p:par>
                                <p:cTn id="34" presetID="10" presetClass="entr" presetSubtype="0" fill="hold" nodeType="afterEffect">
                                  <p:stCondLst>
                                    <p:cond delay="0"/>
                                  </p:stCondLst>
                                  <p:childTnLst>
                                    <p:set>
                                      <p:cBhvr>
                                        <p:cTn id="35" dur="1" fill="hold">
                                          <p:stCondLst>
                                            <p:cond delay="0"/>
                                          </p:stCondLst>
                                        </p:cTn>
                                        <p:tgtEl>
                                          <p:spTgt spid="34827"/>
                                        </p:tgtEl>
                                        <p:attrNameLst>
                                          <p:attrName>style.visibility</p:attrName>
                                        </p:attrNameLst>
                                      </p:cBhvr>
                                      <p:to>
                                        <p:strVal val="visible"/>
                                      </p:to>
                                    </p:set>
                                    <p:animEffect transition="in" filter="fade">
                                      <p:cBhvr>
                                        <p:cTn id="36" dur="500"/>
                                        <p:tgtEl>
                                          <p:spTgt spid="34827"/>
                                        </p:tgtEl>
                                      </p:cBhvr>
                                    </p:animEffect>
                                  </p:childTnLst>
                                </p:cTn>
                              </p:par>
                            </p:childTnLst>
                          </p:cTn>
                        </p:par>
                        <p:par>
                          <p:cTn id="37" fill="hold">
                            <p:stCondLst>
                              <p:cond delay="3550"/>
                            </p:stCondLst>
                            <p:childTnLst>
                              <p:par>
                                <p:cTn id="38" presetID="10" presetClass="entr" presetSubtype="0" fill="hold" nodeType="afterEffect">
                                  <p:stCondLst>
                                    <p:cond delay="0"/>
                                  </p:stCondLst>
                                  <p:childTnLst>
                                    <p:set>
                                      <p:cBhvr>
                                        <p:cTn id="39" dur="1" fill="hold">
                                          <p:stCondLst>
                                            <p:cond delay="0"/>
                                          </p:stCondLst>
                                        </p:cTn>
                                        <p:tgtEl>
                                          <p:spTgt spid="34829"/>
                                        </p:tgtEl>
                                        <p:attrNameLst>
                                          <p:attrName>style.visibility</p:attrName>
                                        </p:attrNameLst>
                                      </p:cBhvr>
                                      <p:to>
                                        <p:strVal val="visible"/>
                                      </p:to>
                                    </p:set>
                                    <p:animEffect transition="in" filter="fade">
                                      <p:cBhvr>
                                        <p:cTn id="40" dur="500"/>
                                        <p:tgtEl>
                                          <p:spTgt spid="34829"/>
                                        </p:tgtEl>
                                      </p:cBhvr>
                                    </p:animEffect>
                                  </p:childTnLst>
                                </p:cTn>
                              </p:par>
                            </p:childTnLst>
                          </p:cTn>
                        </p:par>
                        <p:par>
                          <p:cTn id="41" fill="hold">
                            <p:stCondLst>
                              <p:cond delay="4050"/>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34820"/>
                                        </p:tgtEl>
                                        <p:attrNameLst>
                                          <p:attrName>style.visibility</p:attrName>
                                        </p:attrNameLst>
                                      </p:cBhvr>
                                      <p:to>
                                        <p:strVal val="visible"/>
                                      </p:to>
                                    </p:set>
                                    <p:anim calcmode="lin" valueType="num">
                                      <p:cBhvr>
                                        <p:cTn id="44" dur="500" fill="hold"/>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4820"/>
                                        </p:tgtEl>
                                        <p:attrNameLst>
                                          <p:attrName>ppt_y</p:attrName>
                                        </p:attrNameLst>
                                      </p:cBhvr>
                                      <p:tavLst>
                                        <p:tav tm="0">
                                          <p:val>
                                            <p:strVal val="#ppt_y"/>
                                          </p:val>
                                        </p:tav>
                                        <p:tav tm="100000">
                                          <p:val>
                                            <p:strVal val="#ppt_y"/>
                                          </p:val>
                                        </p:tav>
                                      </p:tavLst>
                                    </p:anim>
                                    <p:anim calcmode="lin" valueType="num">
                                      <p:cBhvr>
                                        <p:cTn id="46" dur="500" fill="hold"/>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4820"/>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4820"/>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34822"/>
                                        </p:tgtEl>
                                        <p:attrNameLst>
                                          <p:attrName>style.visibility</p:attrName>
                                        </p:attrNameLst>
                                      </p:cBhvr>
                                      <p:to>
                                        <p:strVal val="visible"/>
                                      </p:to>
                                    </p:set>
                                    <p:anim calcmode="lin" valueType="num">
                                      <p:cBhvr>
                                        <p:cTn id="51" dur="500" fill="hold"/>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4822"/>
                                        </p:tgtEl>
                                        <p:attrNameLst>
                                          <p:attrName>ppt_y</p:attrName>
                                        </p:attrNameLst>
                                      </p:cBhvr>
                                      <p:tavLst>
                                        <p:tav tm="0">
                                          <p:val>
                                            <p:strVal val="#ppt_y"/>
                                          </p:val>
                                        </p:tav>
                                        <p:tav tm="100000">
                                          <p:val>
                                            <p:strVal val="#ppt_y"/>
                                          </p:val>
                                        </p:tav>
                                      </p:tavLst>
                                    </p:anim>
                                    <p:anim calcmode="lin" valueType="num">
                                      <p:cBhvr>
                                        <p:cTn id="53" dur="500" fill="hold"/>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4822"/>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4822"/>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34824"/>
                                        </p:tgtEl>
                                        <p:attrNameLst>
                                          <p:attrName>style.visibility</p:attrName>
                                        </p:attrNameLst>
                                      </p:cBhvr>
                                      <p:to>
                                        <p:strVal val="visible"/>
                                      </p:to>
                                    </p:set>
                                    <p:anim calcmode="lin" valueType="num">
                                      <p:cBhvr>
                                        <p:cTn id="58" dur="500" fill="hold"/>
                                        <p:tgtEl>
                                          <p:spTgt spid="34824"/>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34824"/>
                                        </p:tgtEl>
                                        <p:attrNameLst>
                                          <p:attrName>ppt_y</p:attrName>
                                        </p:attrNameLst>
                                      </p:cBhvr>
                                      <p:tavLst>
                                        <p:tav tm="0">
                                          <p:val>
                                            <p:strVal val="#ppt_y"/>
                                          </p:val>
                                        </p:tav>
                                        <p:tav tm="100000">
                                          <p:val>
                                            <p:strVal val="#ppt_y"/>
                                          </p:val>
                                        </p:tav>
                                      </p:tavLst>
                                    </p:anim>
                                    <p:anim calcmode="lin" valueType="num">
                                      <p:cBhvr>
                                        <p:cTn id="60" dur="500" fill="hold"/>
                                        <p:tgtEl>
                                          <p:spTgt spid="34824"/>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34824"/>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34824"/>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34826"/>
                                        </p:tgtEl>
                                        <p:attrNameLst>
                                          <p:attrName>style.visibility</p:attrName>
                                        </p:attrNameLst>
                                      </p:cBhvr>
                                      <p:to>
                                        <p:strVal val="visible"/>
                                      </p:to>
                                    </p:set>
                                    <p:anim calcmode="lin" valueType="num">
                                      <p:cBhvr>
                                        <p:cTn id="65" dur="500" fill="hold"/>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34826"/>
                                        </p:tgtEl>
                                        <p:attrNameLst>
                                          <p:attrName>ppt_y</p:attrName>
                                        </p:attrNameLst>
                                      </p:cBhvr>
                                      <p:tavLst>
                                        <p:tav tm="0">
                                          <p:val>
                                            <p:strVal val="#ppt_y"/>
                                          </p:val>
                                        </p:tav>
                                        <p:tav tm="100000">
                                          <p:val>
                                            <p:strVal val="#ppt_y"/>
                                          </p:val>
                                        </p:tav>
                                      </p:tavLst>
                                    </p:anim>
                                    <p:anim calcmode="lin" valueType="num">
                                      <p:cBhvr>
                                        <p:cTn id="67" dur="500" fill="hold"/>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34826"/>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34826"/>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34828"/>
                                        </p:tgtEl>
                                        <p:attrNameLst>
                                          <p:attrName>style.visibility</p:attrName>
                                        </p:attrNameLst>
                                      </p:cBhvr>
                                      <p:to>
                                        <p:strVal val="visible"/>
                                      </p:to>
                                    </p:set>
                                    <p:anim calcmode="lin" valueType="num">
                                      <p:cBhvr>
                                        <p:cTn id="72" dur="500" fill="hold"/>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4828"/>
                                        </p:tgtEl>
                                        <p:attrNameLst>
                                          <p:attrName>ppt_y</p:attrName>
                                        </p:attrNameLst>
                                      </p:cBhvr>
                                      <p:tavLst>
                                        <p:tav tm="0">
                                          <p:val>
                                            <p:strVal val="#ppt_y"/>
                                          </p:val>
                                        </p:tav>
                                        <p:tav tm="100000">
                                          <p:val>
                                            <p:strVal val="#ppt_y"/>
                                          </p:val>
                                        </p:tav>
                                      </p:tavLst>
                                    </p:anim>
                                    <p:anim calcmode="lin" valueType="num">
                                      <p:cBhvr>
                                        <p:cTn id="74" dur="500" fill="hold"/>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4828"/>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4828"/>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34830"/>
                                        </p:tgtEl>
                                        <p:attrNameLst>
                                          <p:attrName>style.visibility</p:attrName>
                                        </p:attrNameLst>
                                      </p:cBhvr>
                                      <p:to>
                                        <p:strVal val="visible"/>
                                      </p:to>
                                    </p:set>
                                    <p:anim calcmode="lin" valueType="num">
                                      <p:cBhvr>
                                        <p:cTn id="79" dur="500" fill="hold"/>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4830"/>
                                        </p:tgtEl>
                                        <p:attrNameLst>
                                          <p:attrName>ppt_y</p:attrName>
                                        </p:attrNameLst>
                                      </p:cBhvr>
                                      <p:tavLst>
                                        <p:tav tm="0">
                                          <p:val>
                                            <p:strVal val="#ppt_y"/>
                                          </p:val>
                                        </p:tav>
                                        <p:tav tm="100000">
                                          <p:val>
                                            <p:strVal val="#ppt_y"/>
                                          </p:val>
                                        </p:tav>
                                      </p:tavLst>
                                    </p:anim>
                                    <p:anim calcmode="lin" valueType="num">
                                      <p:cBhvr>
                                        <p:cTn id="81" dur="500" fill="hold"/>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4830"/>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0" grpId="0"/>
      <p:bldP spid="34822" grpId="0"/>
      <p:bldP spid="34824" grpId="0"/>
      <p:bldP spid="34826" grpId="0"/>
      <p:bldP spid="34828" grpId="0"/>
      <p:bldP spid="348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7" name="AutoShape 25"/>
          <p:cNvSpPr>
            <a:spLocks noChangeArrowheads="1"/>
          </p:cNvSpPr>
          <p:nvPr/>
        </p:nvSpPr>
        <p:spPr bwMode="auto">
          <a:xfrm rot="-5400000">
            <a:off x="2628106" y="2215357"/>
            <a:ext cx="2632075" cy="1271588"/>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8" name="AutoShape 26"/>
          <p:cNvSpPr>
            <a:spLocks noChangeArrowheads="1"/>
          </p:cNvSpPr>
          <p:nvPr/>
        </p:nvSpPr>
        <p:spPr bwMode="auto">
          <a:xfrm rot="-5400000">
            <a:off x="4511675" y="2224088"/>
            <a:ext cx="2630487" cy="1271588"/>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9" name="AutoShape 27"/>
          <p:cNvSpPr>
            <a:spLocks noChangeArrowheads="1"/>
          </p:cNvSpPr>
          <p:nvPr/>
        </p:nvSpPr>
        <p:spPr bwMode="auto">
          <a:xfrm rot="-5400000">
            <a:off x="6405562" y="2246313"/>
            <a:ext cx="2632075" cy="1270000"/>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3" name="AutoShape 21"/>
          <p:cNvSpPr>
            <a:spLocks noChangeArrowheads="1"/>
          </p:cNvSpPr>
          <p:nvPr/>
        </p:nvSpPr>
        <p:spPr bwMode="auto">
          <a:xfrm rot="-5400000">
            <a:off x="733425" y="2232026"/>
            <a:ext cx="2632075" cy="1270000"/>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00366" name="KSO_Shape"/>
          <p:cNvSpPr>
            <a:spLocks/>
          </p:cNvSpPr>
          <p:nvPr/>
        </p:nvSpPr>
        <p:spPr bwMode="auto">
          <a:xfrm>
            <a:off x="1766888" y="2162175"/>
            <a:ext cx="466725" cy="452438"/>
          </a:xfrm>
          <a:custGeom>
            <a:avLst/>
            <a:gdLst>
              <a:gd name="T0" fmla="*/ 2147483647 w 6140"/>
              <a:gd name="T1" fmla="*/ 2147483647 h 6040"/>
              <a:gd name="T2" fmla="*/ 2147483647 w 6140"/>
              <a:gd name="T3" fmla="*/ 2147483647 h 6040"/>
              <a:gd name="T4" fmla="*/ 2147483647 w 6140"/>
              <a:gd name="T5" fmla="*/ 2147483647 h 6040"/>
              <a:gd name="T6" fmla="*/ 2147483647 w 6140"/>
              <a:gd name="T7" fmla="*/ 2147483647 h 6040"/>
              <a:gd name="T8" fmla="*/ 2147483647 w 6140"/>
              <a:gd name="T9" fmla="*/ 2147483647 h 6040"/>
              <a:gd name="T10" fmla="*/ 2147483647 w 6140"/>
              <a:gd name="T11" fmla="*/ 2147483647 h 6040"/>
              <a:gd name="T12" fmla="*/ 2147483647 w 6140"/>
              <a:gd name="T13" fmla="*/ 2147483647 h 6040"/>
              <a:gd name="T14" fmla="*/ 2147483647 w 6140"/>
              <a:gd name="T15" fmla="*/ 2147483647 h 6040"/>
              <a:gd name="T16" fmla="*/ 2147483647 w 6140"/>
              <a:gd name="T17" fmla="*/ 2147483647 h 6040"/>
              <a:gd name="T18" fmla="*/ 2147483647 w 6140"/>
              <a:gd name="T19" fmla="*/ 2147483647 h 6040"/>
              <a:gd name="T20" fmla="*/ 2147483647 w 6140"/>
              <a:gd name="T21" fmla="*/ 2147483647 h 6040"/>
              <a:gd name="T22" fmla="*/ 2147483647 w 6140"/>
              <a:gd name="T23" fmla="*/ 2147483647 h 6040"/>
              <a:gd name="T24" fmla="*/ 2147483647 w 6140"/>
              <a:gd name="T25" fmla="*/ 2147483647 h 6040"/>
              <a:gd name="T26" fmla="*/ 2147483647 w 6140"/>
              <a:gd name="T27" fmla="*/ 2147483647 h 6040"/>
              <a:gd name="T28" fmla="*/ 2147483647 w 6140"/>
              <a:gd name="T29" fmla="*/ 2147483647 h 6040"/>
              <a:gd name="T30" fmla="*/ 2147483647 w 6140"/>
              <a:gd name="T31" fmla="*/ 2147483647 h 6040"/>
              <a:gd name="T32" fmla="*/ 2147483647 w 6140"/>
              <a:gd name="T33" fmla="*/ 2147483647 h 6040"/>
              <a:gd name="T34" fmla="*/ 2147483647 w 6140"/>
              <a:gd name="T35" fmla="*/ 2147483647 h 6040"/>
              <a:gd name="T36" fmla="*/ 2147483647 w 6140"/>
              <a:gd name="T37" fmla="*/ 2147483647 h 6040"/>
              <a:gd name="T38" fmla="*/ 2147483647 w 6140"/>
              <a:gd name="T39" fmla="*/ 2147483647 h 6040"/>
              <a:gd name="T40" fmla="*/ 2147483647 w 6140"/>
              <a:gd name="T41" fmla="*/ 2147483647 h 6040"/>
              <a:gd name="T42" fmla="*/ 2147483647 w 6140"/>
              <a:gd name="T43" fmla="*/ 2147483647 h 6040"/>
              <a:gd name="T44" fmla="*/ 2147483647 w 6140"/>
              <a:gd name="T45" fmla="*/ 2147483647 h 6040"/>
              <a:gd name="T46" fmla="*/ 2147483647 w 6140"/>
              <a:gd name="T47" fmla="*/ 2147483647 h 6040"/>
              <a:gd name="T48" fmla="*/ 2147483647 w 6140"/>
              <a:gd name="T49" fmla="*/ 2147483647 h 6040"/>
              <a:gd name="T50" fmla="*/ 2147483647 w 6140"/>
              <a:gd name="T51" fmla="*/ 2147483647 h 6040"/>
              <a:gd name="T52" fmla="*/ 2147483647 w 6140"/>
              <a:gd name="T53" fmla="*/ 2147483647 h 6040"/>
              <a:gd name="T54" fmla="*/ 2147483647 w 6140"/>
              <a:gd name="T55" fmla="*/ 2147483647 h 6040"/>
              <a:gd name="T56" fmla="*/ 2147483647 w 6140"/>
              <a:gd name="T57" fmla="*/ 2147483647 h 6040"/>
              <a:gd name="T58" fmla="*/ 2147483647 w 6140"/>
              <a:gd name="T59" fmla="*/ 2147483647 h 6040"/>
              <a:gd name="T60" fmla="*/ 2147483647 w 6140"/>
              <a:gd name="T61" fmla="*/ 2147483647 h 6040"/>
              <a:gd name="T62" fmla="*/ 2147483647 w 6140"/>
              <a:gd name="T63" fmla="*/ 2147483647 h 6040"/>
              <a:gd name="T64" fmla="*/ 2147483647 w 6140"/>
              <a:gd name="T65" fmla="*/ 2147483647 h 6040"/>
              <a:gd name="T66" fmla="*/ 2147483647 w 6140"/>
              <a:gd name="T67" fmla="*/ 2147483647 h 6040"/>
              <a:gd name="T68" fmla="*/ 2147483647 w 6140"/>
              <a:gd name="T69" fmla="*/ 2147483647 h 6040"/>
              <a:gd name="T70" fmla="*/ 2147483647 w 6140"/>
              <a:gd name="T71" fmla="*/ 2147483647 h 6040"/>
              <a:gd name="T72" fmla="*/ 2147483647 w 6140"/>
              <a:gd name="T73" fmla="*/ 2147483647 h 6040"/>
              <a:gd name="T74" fmla="*/ 2147483647 w 6140"/>
              <a:gd name="T75" fmla="*/ 2147483647 h 6040"/>
              <a:gd name="T76" fmla="*/ 2147483647 w 6140"/>
              <a:gd name="T77" fmla="*/ 2147483647 h 6040"/>
              <a:gd name="T78" fmla="*/ 2147483647 w 6140"/>
              <a:gd name="T79" fmla="*/ 2147483647 h 6040"/>
              <a:gd name="T80" fmla="*/ 2147483647 w 6140"/>
              <a:gd name="T81" fmla="*/ 2147483647 h 6040"/>
              <a:gd name="T82" fmla="*/ 2147483647 w 6140"/>
              <a:gd name="T83" fmla="*/ 2147483647 h 6040"/>
              <a:gd name="T84" fmla="*/ 2147483647 w 6140"/>
              <a:gd name="T85" fmla="*/ 2147483647 h 6040"/>
              <a:gd name="T86" fmla="*/ 2147483647 w 6140"/>
              <a:gd name="T87" fmla="*/ 2147483647 h 6040"/>
              <a:gd name="T88" fmla="*/ 2147483647 w 6140"/>
              <a:gd name="T89" fmla="*/ 2147483647 h 6040"/>
              <a:gd name="T90" fmla="*/ 2147483647 w 6140"/>
              <a:gd name="T91" fmla="*/ 2147483647 h 6040"/>
              <a:gd name="T92" fmla="*/ 2147483647 w 6140"/>
              <a:gd name="T93" fmla="*/ 2147483647 h 6040"/>
              <a:gd name="T94" fmla="*/ 2147483647 w 6140"/>
              <a:gd name="T95" fmla="*/ 2147483647 h 6040"/>
              <a:gd name="T96" fmla="*/ 2147483647 w 6140"/>
              <a:gd name="T97" fmla="*/ 2147483647 h 6040"/>
              <a:gd name="T98" fmla="*/ 2147483647 w 6140"/>
              <a:gd name="T99" fmla="*/ 2147483647 h 6040"/>
              <a:gd name="T100" fmla="*/ 2147483647 w 6140"/>
              <a:gd name="T101" fmla="*/ 2147483647 h 6040"/>
              <a:gd name="T102" fmla="*/ 2147483647 w 6140"/>
              <a:gd name="T103" fmla="*/ 2147483647 h 6040"/>
              <a:gd name="T104" fmla="*/ 2147483647 w 6140"/>
              <a:gd name="T105" fmla="*/ 2147483647 h 6040"/>
              <a:gd name="T106" fmla="*/ 2147483647 w 6140"/>
              <a:gd name="T107" fmla="*/ 2147483647 h 6040"/>
              <a:gd name="T108" fmla="*/ 2147483647 w 6140"/>
              <a:gd name="T109" fmla="*/ 2147483647 h 6040"/>
              <a:gd name="T110" fmla="*/ 2147483647 w 6140"/>
              <a:gd name="T111" fmla="*/ 2147483647 h 6040"/>
              <a:gd name="T112" fmla="*/ 2147483647 w 6140"/>
              <a:gd name="T113" fmla="*/ 2147483647 h 6040"/>
              <a:gd name="T114" fmla="*/ 2147483647 w 6140"/>
              <a:gd name="T115" fmla="*/ 2147483647 h 6040"/>
              <a:gd name="T116" fmla="*/ 2147483647 w 6140"/>
              <a:gd name="T117" fmla="*/ 2147483647 h 6040"/>
              <a:gd name="T118" fmla="*/ 2147483647 w 6140"/>
              <a:gd name="T119" fmla="*/ 2147483647 h 60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140"/>
              <a:gd name="T181" fmla="*/ 0 h 6040"/>
              <a:gd name="T182" fmla="*/ 6140 w 6140"/>
              <a:gd name="T183" fmla="*/ 6040 h 60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140" h="60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w="9525">
            <a:noFill/>
            <a:round/>
            <a:headEnd/>
            <a:tailEnd/>
          </a:ln>
        </p:spPr>
        <p:txBody>
          <a:bodyPr/>
          <a:lstStyle/>
          <a:p>
            <a:endParaRPr lang="zh-CN" altLang="en-US"/>
          </a:p>
        </p:txBody>
      </p:sp>
      <p:sp>
        <p:nvSpPr>
          <p:cNvPr id="100367" name="KSO_Shape"/>
          <p:cNvSpPr>
            <a:spLocks/>
          </p:cNvSpPr>
          <p:nvPr/>
        </p:nvSpPr>
        <p:spPr bwMode="auto">
          <a:xfrm>
            <a:off x="3725863" y="2100263"/>
            <a:ext cx="412750" cy="644525"/>
          </a:xfrm>
          <a:custGeom>
            <a:avLst/>
            <a:gdLst>
              <a:gd name="T0" fmla="*/ 2147483647 w 3864"/>
              <a:gd name="T1" fmla="*/ 2147483647 h 6111"/>
              <a:gd name="T2" fmla="*/ 2147483647 w 3864"/>
              <a:gd name="T3" fmla="*/ 2147483647 h 6111"/>
              <a:gd name="T4" fmla="*/ 2147483647 w 3864"/>
              <a:gd name="T5" fmla="*/ 2147483647 h 6111"/>
              <a:gd name="T6" fmla="*/ 2147483647 w 3864"/>
              <a:gd name="T7" fmla="*/ 2147483647 h 6111"/>
              <a:gd name="T8" fmla="*/ 2147483647 w 3864"/>
              <a:gd name="T9" fmla="*/ 2147483647 h 6111"/>
              <a:gd name="T10" fmla="*/ 2147483647 w 3864"/>
              <a:gd name="T11" fmla="*/ 2147483647 h 6111"/>
              <a:gd name="T12" fmla="*/ 2147483647 w 3864"/>
              <a:gd name="T13" fmla="*/ 2147483647 h 6111"/>
              <a:gd name="T14" fmla="*/ 2147483647 w 3864"/>
              <a:gd name="T15" fmla="*/ 2147483647 h 6111"/>
              <a:gd name="T16" fmla="*/ 2147483647 w 3864"/>
              <a:gd name="T17" fmla="*/ 2147483647 h 6111"/>
              <a:gd name="T18" fmla="*/ 2147483647 w 3864"/>
              <a:gd name="T19" fmla="*/ 2147483647 h 6111"/>
              <a:gd name="T20" fmla="*/ 2147483647 w 3864"/>
              <a:gd name="T21" fmla="*/ 2147483647 h 6111"/>
              <a:gd name="T22" fmla="*/ 2147483647 w 3864"/>
              <a:gd name="T23" fmla="*/ 2147483647 h 6111"/>
              <a:gd name="T24" fmla="*/ 2147483647 w 3864"/>
              <a:gd name="T25" fmla="*/ 2147483647 h 6111"/>
              <a:gd name="T26" fmla="*/ 2147483647 w 3864"/>
              <a:gd name="T27" fmla="*/ 2147483647 h 6111"/>
              <a:gd name="T28" fmla="*/ 2147483647 w 3864"/>
              <a:gd name="T29" fmla="*/ 2147483647 h 6111"/>
              <a:gd name="T30" fmla="*/ 2147483647 w 3864"/>
              <a:gd name="T31" fmla="*/ 2147483647 h 6111"/>
              <a:gd name="T32" fmla="*/ 2147483647 w 3864"/>
              <a:gd name="T33" fmla="*/ 2147483647 h 6111"/>
              <a:gd name="T34" fmla="*/ 2147483647 w 3864"/>
              <a:gd name="T35" fmla="*/ 2147483647 h 6111"/>
              <a:gd name="T36" fmla="*/ 2147483647 w 3864"/>
              <a:gd name="T37" fmla="*/ 2147483647 h 6111"/>
              <a:gd name="T38" fmla="*/ 2147483647 w 3864"/>
              <a:gd name="T39" fmla="*/ 2147483647 h 6111"/>
              <a:gd name="T40" fmla="*/ 2147483647 w 3864"/>
              <a:gd name="T41" fmla="*/ 2147483647 h 6111"/>
              <a:gd name="T42" fmla="*/ 2147483647 w 3864"/>
              <a:gd name="T43" fmla="*/ 2147483647 h 6111"/>
              <a:gd name="T44" fmla="*/ 2147483647 w 3864"/>
              <a:gd name="T45" fmla="*/ 2147483647 h 6111"/>
              <a:gd name="T46" fmla="*/ 2147483647 w 3864"/>
              <a:gd name="T47" fmla="*/ 2147483647 h 6111"/>
              <a:gd name="T48" fmla="*/ 2147483647 w 3864"/>
              <a:gd name="T49" fmla="*/ 2147483647 h 6111"/>
              <a:gd name="T50" fmla="*/ 2147483647 w 3864"/>
              <a:gd name="T51" fmla="*/ 2147483647 h 6111"/>
              <a:gd name="T52" fmla="*/ 2147483647 w 3864"/>
              <a:gd name="T53" fmla="*/ 2147483647 h 6111"/>
              <a:gd name="T54" fmla="*/ 2147483647 w 3864"/>
              <a:gd name="T55" fmla="*/ 2147483647 h 6111"/>
              <a:gd name="T56" fmla="*/ 2147483647 w 3864"/>
              <a:gd name="T57" fmla="*/ 2147483647 h 6111"/>
              <a:gd name="T58" fmla="*/ 2147483647 w 3864"/>
              <a:gd name="T59" fmla="*/ 2147483647 h 6111"/>
              <a:gd name="T60" fmla="*/ 2147483647 w 3864"/>
              <a:gd name="T61" fmla="*/ 2147483647 h 6111"/>
              <a:gd name="T62" fmla="*/ 2147483647 w 3864"/>
              <a:gd name="T63" fmla="*/ 2147483647 h 6111"/>
              <a:gd name="T64" fmla="*/ 2147483647 w 3864"/>
              <a:gd name="T65" fmla="*/ 2147483647 h 6111"/>
              <a:gd name="T66" fmla="*/ 2147483647 w 3864"/>
              <a:gd name="T67" fmla="*/ 2147483647 h 6111"/>
              <a:gd name="T68" fmla="*/ 2147483647 w 3864"/>
              <a:gd name="T69" fmla="*/ 2147483647 h 6111"/>
              <a:gd name="T70" fmla="*/ 2147483647 w 3864"/>
              <a:gd name="T71" fmla="*/ 2147483647 h 6111"/>
              <a:gd name="T72" fmla="*/ 2147483647 w 3864"/>
              <a:gd name="T73" fmla="*/ 2147483647 h 6111"/>
              <a:gd name="T74" fmla="*/ 2147483647 w 3864"/>
              <a:gd name="T75" fmla="*/ 2147483647 h 6111"/>
              <a:gd name="T76" fmla="*/ 2147483647 w 3864"/>
              <a:gd name="T77" fmla="*/ 2147483647 h 6111"/>
              <a:gd name="T78" fmla="*/ 2147483647 w 3864"/>
              <a:gd name="T79" fmla="*/ 2147483647 h 6111"/>
              <a:gd name="T80" fmla="*/ 2147483647 w 3864"/>
              <a:gd name="T81" fmla="*/ 2147483647 h 6111"/>
              <a:gd name="T82" fmla="*/ 2147483647 w 3864"/>
              <a:gd name="T83" fmla="*/ 2147483647 h 6111"/>
              <a:gd name="T84" fmla="*/ 2147483647 w 3864"/>
              <a:gd name="T85" fmla="*/ 2147483647 h 6111"/>
              <a:gd name="T86" fmla="*/ 2147483647 w 3864"/>
              <a:gd name="T87" fmla="*/ 2147483647 h 6111"/>
              <a:gd name="T88" fmla="*/ 2147483647 w 3864"/>
              <a:gd name="T89" fmla="*/ 2147483647 h 6111"/>
              <a:gd name="T90" fmla="*/ 2147483647 w 3864"/>
              <a:gd name="T91" fmla="*/ 2147483647 h 6111"/>
              <a:gd name="T92" fmla="*/ 2147483647 w 3864"/>
              <a:gd name="T93" fmla="*/ 2147483647 h 6111"/>
              <a:gd name="T94" fmla="*/ 2147483647 w 3864"/>
              <a:gd name="T95" fmla="*/ 2147483647 h 6111"/>
              <a:gd name="T96" fmla="*/ 2147483647 w 3864"/>
              <a:gd name="T97" fmla="*/ 2147483647 h 6111"/>
              <a:gd name="T98" fmla="*/ 2147483647 w 3864"/>
              <a:gd name="T99" fmla="*/ 2147483647 h 6111"/>
              <a:gd name="T100" fmla="*/ 2147483647 w 3864"/>
              <a:gd name="T101" fmla="*/ 2147483647 h 6111"/>
              <a:gd name="T102" fmla="*/ 2147483647 w 3864"/>
              <a:gd name="T103" fmla="*/ 2147483647 h 6111"/>
              <a:gd name="T104" fmla="*/ 2147483647 w 3864"/>
              <a:gd name="T105" fmla="*/ 2147483647 h 6111"/>
              <a:gd name="T106" fmla="*/ 2147483647 w 3864"/>
              <a:gd name="T107" fmla="*/ 2147483647 h 6111"/>
              <a:gd name="T108" fmla="*/ 2147483647 w 3864"/>
              <a:gd name="T109" fmla="*/ 2147483647 h 6111"/>
              <a:gd name="T110" fmla="*/ 2147483647 w 3864"/>
              <a:gd name="T111" fmla="*/ 2147483647 h 6111"/>
              <a:gd name="T112" fmla="*/ 2147483647 w 3864"/>
              <a:gd name="T113" fmla="*/ 2147483647 h 6111"/>
              <a:gd name="T114" fmla="*/ 2147483647 w 3864"/>
              <a:gd name="T115" fmla="*/ 2147483647 h 6111"/>
              <a:gd name="T116" fmla="*/ 2147483647 w 3864"/>
              <a:gd name="T117" fmla="*/ 2147483647 h 6111"/>
              <a:gd name="T118" fmla="*/ 2147483647 w 3864"/>
              <a:gd name="T119" fmla="*/ 2147483647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64"/>
              <a:gd name="T181" fmla="*/ 0 h 6111"/>
              <a:gd name="T182" fmla="*/ 3864 w 3864"/>
              <a:gd name="T183" fmla="*/ 6111 h 611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w="9525">
            <a:noFill/>
            <a:round/>
            <a:headEnd/>
            <a:tailEnd/>
          </a:ln>
        </p:spPr>
        <p:txBody>
          <a:bodyPr/>
          <a:lstStyle/>
          <a:p>
            <a:endParaRPr lang="zh-CN" altLang="en-US"/>
          </a:p>
        </p:txBody>
      </p:sp>
      <p:sp>
        <p:nvSpPr>
          <p:cNvPr id="100368" name="KSO_Shape"/>
          <p:cNvSpPr>
            <a:spLocks/>
          </p:cNvSpPr>
          <p:nvPr/>
        </p:nvSpPr>
        <p:spPr bwMode="auto">
          <a:xfrm>
            <a:off x="5672138" y="2132013"/>
            <a:ext cx="298450" cy="581025"/>
          </a:xfrm>
          <a:custGeom>
            <a:avLst/>
            <a:gdLst>
              <a:gd name="T0" fmla="*/ 2147483647 w 3408"/>
              <a:gd name="T1" fmla="*/ 2147483647 h 6695"/>
              <a:gd name="T2" fmla="*/ 2147483647 w 3408"/>
              <a:gd name="T3" fmla="*/ 2147483647 h 6695"/>
              <a:gd name="T4" fmla="*/ 0 w 3408"/>
              <a:gd name="T5" fmla="*/ 2147483647 h 6695"/>
              <a:gd name="T6" fmla="*/ 0 w 3408"/>
              <a:gd name="T7" fmla="*/ 2147483647 h 6695"/>
              <a:gd name="T8" fmla="*/ 2147483647 w 3408"/>
              <a:gd name="T9" fmla="*/ 2147483647 h 6695"/>
              <a:gd name="T10" fmla="*/ 2147483647 w 3408"/>
              <a:gd name="T11" fmla="*/ 2147483647 h 6695"/>
              <a:gd name="T12" fmla="*/ 2147483647 w 3408"/>
              <a:gd name="T13" fmla="*/ 2147483647 h 6695"/>
              <a:gd name="T14" fmla="*/ 2147483647 w 3408"/>
              <a:gd name="T15" fmla="*/ 2147483647 h 6695"/>
              <a:gd name="T16" fmla="*/ 2147483647 w 3408"/>
              <a:gd name="T17" fmla="*/ 2147483647 h 6695"/>
              <a:gd name="T18" fmla="*/ 2147483647 w 3408"/>
              <a:gd name="T19" fmla="*/ 2147483647 h 6695"/>
              <a:gd name="T20" fmla="*/ 2147483647 w 3408"/>
              <a:gd name="T21" fmla="*/ 2147483647 h 6695"/>
              <a:gd name="T22" fmla="*/ 2147483647 w 3408"/>
              <a:gd name="T23" fmla="*/ 2147483647 h 6695"/>
              <a:gd name="T24" fmla="*/ 2147483647 w 3408"/>
              <a:gd name="T25" fmla="*/ 2147483647 h 6695"/>
              <a:gd name="T26" fmla="*/ 2147483647 w 3408"/>
              <a:gd name="T27" fmla="*/ 2147483647 h 6695"/>
              <a:gd name="T28" fmla="*/ 2147483647 w 3408"/>
              <a:gd name="T29" fmla="*/ 2147483647 h 6695"/>
              <a:gd name="T30" fmla="*/ 2147483647 w 3408"/>
              <a:gd name="T31" fmla="*/ 2147483647 h 6695"/>
              <a:gd name="T32" fmla="*/ 2147483647 w 3408"/>
              <a:gd name="T33" fmla="*/ 2147483647 h 6695"/>
              <a:gd name="T34" fmla="*/ 2147483647 w 3408"/>
              <a:gd name="T35" fmla="*/ 2147483647 h 6695"/>
              <a:gd name="T36" fmla="*/ 2147483647 w 3408"/>
              <a:gd name="T37" fmla="*/ 2147483647 h 6695"/>
              <a:gd name="T38" fmla="*/ 2147483647 w 3408"/>
              <a:gd name="T39" fmla="*/ 2147483647 h 6695"/>
              <a:gd name="T40" fmla="*/ 2147483647 w 3408"/>
              <a:gd name="T41" fmla="*/ 2147483647 h 6695"/>
              <a:gd name="T42" fmla="*/ 2147483647 w 3408"/>
              <a:gd name="T43" fmla="*/ 2147483647 h 6695"/>
              <a:gd name="T44" fmla="*/ 2147483647 w 3408"/>
              <a:gd name="T45" fmla="*/ 2147483647 h 6695"/>
              <a:gd name="T46" fmla="*/ 2147483647 w 3408"/>
              <a:gd name="T47" fmla="*/ 2147483647 h 6695"/>
              <a:gd name="T48" fmla="*/ 2147483647 w 3408"/>
              <a:gd name="T49" fmla="*/ 2147483647 h 6695"/>
              <a:gd name="T50" fmla="*/ 2147483647 w 3408"/>
              <a:gd name="T51" fmla="*/ 2147483647 h 6695"/>
              <a:gd name="T52" fmla="*/ 2147483647 w 3408"/>
              <a:gd name="T53" fmla="*/ 2147483647 h 6695"/>
              <a:gd name="T54" fmla="*/ 2147483647 w 3408"/>
              <a:gd name="T55" fmla="*/ 2147483647 h 6695"/>
              <a:gd name="T56" fmla="*/ 2147483647 w 3408"/>
              <a:gd name="T57" fmla="*/ 2147483647 h 6695"/>
              <a:gd name="T58" fmla="*/ 2147483647 w 3408"/>
              <a:gd name="T59" fmla="*/ 2147483647 h 6695"/>
              <a:gd name="T60" fmla="*/ 2147483647 w 3408"/>
              <a:gd name="T61" fmla="*/ 2147483647 h 6695"/>
              <a:gd name="T62" fmla="*/ 2147483647 w 3408"/>
              <a:gd name="T63" fmla="*/ 2147483647 h 6695"/>
              <a:gd name="T64" fmla="*/ 2147483647 w 3408"/>
              <a:gd name="T65" fmla="*/ 2147483647 h 6695"/>
              <a:gd name="T66" fmla="*/ 2147483647 w 3408"/>
              <a:gd name="T67" fmla="*/ 2147483647 h 6695"/>
              <a:gd name="T68" fmla="*/ 2147483647 w 3408"/>
              <a:gd name="T69" fmla="*/ 2147483647 h 6695"/>
              <a:gd name="T70" fmla="*/ 2147483647 w 3408"/>
              <a:gd name="T71" fmla="*/ 2147483647 h 6695"/>
              <a:gd name="T72" fmla="*/ 2147483647 w 3408"/>
              <a:gd name="T73" fmla="*/ 2147483647 h 6695"/>
              <a:gd name="T74" fmla="*/ 2147483647 w 3408"/>
              <a:gd name="T75" fmla="*/ 2147483647 h 6695"/>
              <a:gd name="T76" fmla="*/ 2147483647 w 3408"/>
              <a:gd name="T77" fmla="*/ 2147483647 h 6695"/>
              <a:gd name="T78" fmla="*/ 2147483647 w 3408"/>
              <a:gd name="T79" fmla="*/ 2147483647 h 6695"/>
              <a:gd name="T80" fmla="*/ 2147483647 w 3408"/>
              <a:gd name="T81" fmla="*/ 2147483647 h 6695"/>
              <a:gd name="T82" fmla="*/ 2147483647 w 3408"/>
              <a:gd name="T83" fmla="*/ 2147483647 h 6695"/>
              <a:gd name="T84" fmla="*/ 2147483647 w 3408"/>
              <a:gd name="T85" fmla="*/ 2147483647 h 6695"/>
              <a:gd name="T86" fmla="*/ 2147483647 w 3408"/>
              <a:gd name="T87" fmla="*/ 2147483647 h 6695"/>
              <a:gd name="T88" fmla="*/ 2147483647 w 3408"/>
              <a:gd name="T89" fmla="*/ 2147483647 h 6695"/>
              <a:gd name="T90" fmla="*/ 2147483647 w 3408"/>
              <a:gd name="T91" fmla="*/ 2147483647 h 6695"/>
              <a:gd name="T92" fmla="*/ 2147483647 w 3408"/>
              <a:gd name="T93" fmla="*/ 2147483647 h 669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08"/>
              <a:gd name="T142" fmla="*/ 0 h 6695"/>
              <a:gd name="T143" fmla="*/ 3408 w 3408"/>
              <a:gd name="T144" fmla="*/ 6695 h 669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08" h="6695">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bg1"/>
          </a:solidFill>
          <a:ln w="9525">
            <a:noFill/>
            <a:round/>
            <a:headEnd/>
            <a:tailEnd/>
          </a:ln>
        </p:spPr>
        <p:txBody>
          <a:bodyPr/>
          <a:lstStyle/>
          <a:p>
            <a:endParaRPr lang="zh-CN" altLang="en-US"/>
          </a:p>
        </p:txBody>
      </p:sp>
      <p:sp>
        <p:nvSpPr>
          <p:cNvPr id="100369" name="KSO_Shape"/>
          <p:cNvSpPr>
            <a:spLocks/>
          </p:cNvSpPr>
          <p:nvPr/>
        </p:nvSpPr>
        <p:spPr bwMode="auto">
          <a:xfrm>
            <a:off x="7519988" y="2174875"/>
            <a:ext cx="544512" cy="542925"/>
          </a:xfrm>
          <a:custGeom>
            <a:avLst/>
            <a:gdLst>
              <a:gd name="T0" fmla="*/ 2147483647 w 4218"/>
              <a:gd name="T1" fmla="*/ 2147483647 h 4267"/>
              <a:gd name="T2" fmla="*/ 2147483647 w 4218"/>
              <a:gd name="T3" fmla="*/ 2147483647 h 4267"/>
              <a:gd name="T4" fmla="*/ 2147483647 w 4218"/>
              <a:gd name="T5" fmla="*/ 2147483647 h 4267"/>
              <a:gd name="T6" fmla="*/ 2147483647 w 4218"/>
              <a:gd name="T7" fmla="*/ 2147483647 h 4267"/>
              <a:gd name="T8" fmla="*/ 2147483647 w 4218"/>
              <a:gd name="T9" fmla="*/ 2147483647 h 4267"/>
              <a:gd name="T10" fmla="*/ 2147483647 w 4218"/>
              <a:gd name="T11" fmla="*/ 2147483647 h 4267"/>
              <a:gd name="T12" fmla="*/ 2147483647 w 4218"/>
              <a:gd name="T13" fmla="*/ 2147483647 h 4267"/>
              <a:gd name="T14" fmla="*/ 2147483647 w 4218"/>
              <a:gd name="T15" fmla="*/ 2147483647 h 4267"/>
              <a:gd name="T16" fmla="*/ 2147483647 w 4218"/>
              <a:gd name="T17" fmla="*/ 2147483647 h 4267"/>
              <a:gd name="T18" fmla="*/ 2147483647 w 4218"/>
              <a:gd name="T19" fmla="*/ 2147483647 h 4267"/>
              <a:gd name="T20" fmla="*/ 2147483647 w 4218"/>
              <a:gd name="T21" fmla="*/ 2147483647 h 4267"/>
              <a:gd name="T22" fmla="*/ 2147483647 w 4218"/>
              <a:gd name="T23" fmla="*/ 2147483647 h 4267"/>
              <a:gd name="T24" fmla="*/ 2147483647 w 4218"/>
              <a:gd name="T25" fmla="*/ 2147483647 h 4267"/>
              <a:gd name="T26" fmla="*/ 2147483647 w 4218"/>
              <a:gd name="T27" fmla="*/ 2147483647 h 4267"/>
              <a:gd name="T28" fmla="*/ 2147483647 w 4218"/>
              <a:gd name="T29" fmla="*/ 2147483647 h 4267"/>
              <a:gd name="T30" fmla="*/ 2147483647 w 4218"/>
              <a:gd name="T31" fmla="*/ 2147483647 h 4267"/>
              <a:gd name="T32" fmla="*/ 2147483647 w 4218"/>
              <a:gd name="T33" fmla="*/ 2147483647 h 4267"/>
              <a:gd name="T34" fmla="*/ 2147483647 w 4218"/>
              <a:gd name="T35" fmla="*/ 2147483647 h 4267"/>
              <a:gd name="T36" fmla="*/ 2147483647 w 4218"/>
              <a:gd name="T37" fmla="*/ 2147483647 h 4267"/>
              <a:gd name="T38" fmla="*/ 2147483647 w 4218"/>
              <a:gd name="T39" fmla="*/ 2147483647 h 4267"/>
              <a:gd name="T40" fmla="*/ 2147483647 w 4218"/>
              <a:gd name="T41" fmla="*/ 2147483647 h 4267"/>
              <a:gd name="T42" fmla="*/ 2147483647 w 4218"/>
              <a:gd name="T43" fmla="*/ 2147483647 h 4267"/>
              <a:gd name="T44" fmla="*/ 2147483647 w 4218"/>
              <a:gd name="T45" fmla="*/ 2147483647 h 4267"/>
              <a:gd name="T46" fmla="*/ 2147483647 w 4218"/>
              <a:gd name="T47" fmla="*/ 2147483647 h 4267"/>
              <a:gd name="T48" fmla="*/ 2147483647 w 4218"/>
              <a:gd name="T49" fmla="*/ 2147483647 h 4267"/>
              <a:gd name="T50" fmla="*/ 2147483647 w 4218"/>
              <a:gd name="T51" fmla="*/ 2147483647 h 4267"/>
              <a:gd name="T52" fmla="*/ 2147483647 w 4218"/>
              <a:gd name="T53" fmla="*/ 2147483647 h 4267"/>
              <a:gd name="T54" fmla="*/ 2147483647 w 4218"/>
              <a:gd name="T55" fmla="*/ 2147483647 h 4267"/>
              <a:gd name="T56" fmla="*/ 2147483647 w 4218"/>
              <a:gd name="T57" fmla="*/ 2147483647 h 4267"/>
              <a:gd name="T58" fmla="*/ 2147483647 w 4218"/>
              <a:gd name="T59" fmla="*/ 2147483647 h 4267"/>
              <a:gd name="T60" fmla="*/ 2147483647 w 4218"/>
              <a:gd name="T61" fmla="*/ 2147483647 h 4267"/>
              <a:gd name="T62" fmla="*/ 2147483647 w 4218"/>
              <a:gd name="T63" fmla="*/ 2147483647 h 4267"/>
              <a:gd name="T64" fmla="*/ 2147483647 w 4218"/>
              <a:gd name="T65" fmla="*/ 2147483647 h 4267"/>
              <a:gd name="T66" fmla="*/ 2147483647 w 4218"/>
              <a:gd name="T67" fmla="*/ 2147483647 h 4267"/>
              <a:gd name="T68" fmla="*/ 2147483647 w 4218"/>
              <a:gd name="T69" fmla="*/ 2147483647 h 4267"/>
              <a:gd name="T70" fmla="*/ 2147483647 w 4218"/>
              <a:gd name="T71" fmla="*/ 2147483647 h 4267"/>
              <a:gd name="T72" fmla="*/ 2147483647 w 4218"/>
              <a:gd name="T73" fmla="*/ 2147483647 h 4267"/>
              <a:gd name="T74" fmla="*/ 2147483647 w 4218"/>
              <a:gd name="T75" fmla="*/ 2147483647 h 4267"/>
              <a:gd name="T76" fmla="*/ 2147483647 w 4218"/>
              <a:gd name="T77" fmla="*/ 2147483647 h 4267"/>
              <a:gd name="T78" fmla="*/ 2147483647 w 4218"/>
              <a:gd name="T79" fmla="*/ 2147483647 h 4267"/>
              <a:gd name="T80" fmla="*/ 2147483647 w 4218"/>
              <a:gd name="T81" fmla="*/ 2147483647 h 4267"/>
              <a:gd name="T82" fmla="*/ 2147483647 w 4218"/>
              <a:gd name="T83" fmla="*/ 2147483647 h 4267"/>
              <a:gd name="T84" fmla="*/ 2147483647 w 4218"/>
              <a:gd name="T85" fmla="*/ 2147483647 h 4267"/>
              <a:gd name="T86" fmla="*/ 2147483647 w 4218"/>
              <a:gd name="T87" fmla="*/ 2147483647 h 4267"/>
              <a:gd name="T88" fmla="*/ 2147483647 w 4218"/>
              <a:gd name="T89" fmla="*/ 2147483647 h 4267"/>
              <a:gd name="T90" fmla="*/ 2147483647 w 4218"/>
              <a:gd name="T91" fmla="*/ 2147483647 h 4267"/>
              <a:gd name="T92" fmla="*/ 2147483647 w 4218"/>
              <a:gd name="T93" fmla="*/ 2147483647 h 4267"/>
              <a:gd name="T94" fmla="*/ 2147483647 w 4218"/>
              <a:gd name="T95" fmla="*/ 2147483647 h 4267"/>
              <a:gd name="T96" fmla="*/ 2147483647 w 4218"/>
              <a:gd name="T97" fmla="*/ 2147483647 h 4267"/>
              <a:gd name="T98" fmla="*/ 2147483647 w 4218"/>
              <a:gd name="T99" fmla="*/ 2147483647 h 4267"/>
              <a:gd name="T100" fmla="*/ 2147483647 w 4218"/>
              <a:gd name="T101" fmla="*/ 2147483647 h 4267"/>
              <a:gd name="T102" fmla="*/ 2147483647 w 4218"/>
              <a:gd name="T103" fmla="*/ 2147483647 h 4267"/>
              <a:gd name="T104" fmla="*/ 2147483647 w 4218"/>
              <a:gd name="T105" fmla="*/ 2147483647 h 426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218"/>
              <a:gd name="T160" fmla="*/ 0 h 4267"/>
              <a:gd name="T161" fmla="*/ 4218 w 4218"/>
              <a:gd name="T162" fmla="*/ 4267 h 426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218" h="4267">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bg1"/>
          </a:solidFill>
          <a:ln w="9525">
            <a:noFill/>
            <a:round/>
            <a:headEnd/>
            <a:tailEnd/>
          </a:ln>
        </p:spPr>
        <p:txBody>
          <a:bodyPr/>
          <a:lstStyle/>
          <a:p>
            <a:endParaRPr lang="zh-CN" altLang="en-US"/>
          </a:p>
        </p:txBody>
      </p:sp>
      <p:sp>
        <p:nvSpPr>
          <p:cNvPr id="100371" name="文本框 21"/>
          <p:cNvSpPr txBox="1">
            <a:spLocks noChangeArrowheads="1"/>
          </p:cNvSpPr>
          <p:nvPr/>
        </p:nvSpPr>
        <p:spPr bwMode="auto">
          <a:xfrm>
            <a:off x="147637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点击输入本栏的具体文字，简明扼要的说明分项内容，此为概念图解，请根据您的具体内容酌情修改</a:t>
            </a:r>
          </a:p>
        </p:txBody>
      </p:sp>
      <p:sp>
        <p:nvSpPr>
          <p:cNvPr id="100375" name="文本框 21"/>
          <p:cNvSpPr txBox="1">
            <a:spLocks noChangeArrowheads="1"/>
          </p:cNvSpPr>
          <p:nvPr/>
        </p:nvSpPr>
        <p:spPr bwMode="auto">
          <a:xfrm>
            <a:off x="339407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点击输入本栏的具体文字，简明扼要的说明分项内容，此为概念图解，请根据您的具体内容酌情修改</a:t>
            </a:r>
          </a:p>
        </p:txBody>
      </p:sp>
      <p:sp>
        <p:nvSpPr>
          <p:cNvPr id="100376" name="文本框 21"/>
          <p:cNvSpPr txBox="1">
            <a:spLocks noChangeArrowheads="1"/>
          </p:cNvSpPr>
          <p:nvPr/>
        </p:nvSpPr>
        <p:spPr bwMode="auto">
          <a:xfrm>
            <a:off x="526732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点击输入本栏的具体文字，简明扼要的说明分项内容，此为概念图解，请根据您的具体内容酌情修改</a:t>
            </a:r>
          </a:p>
        </p:txBody>
      </p:sp>
      <p:sp>
        <p:nvSpPr>
          <p:cNvPr id="100377" name="文本框 21"/>
          <p:cNvSpPr txBox="1">
            <a:spLocks noChangeArrowheads="1"/>
          </p:cNvSpPr>
          <p:nvPr/>
        </p:nvSpPr>
        <p:spPr bwMode="auto">
          <a:xfrm>
            <a:off x="721042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点击输入本栏的具体文字，简明扼要的说明分项内容，此为概念图解，请根据您的具体内容酌情修改</a:t>
            </a:r>
          </a:p>
        </p:txBody>
      </p:sp>
      <p:sp>
        <p:nvSpPr>
          <p:cNvPr id="66573" name="文本框 14"/>
          <p:cNvSpPr txBox="1">
            <a:spLocks noChangeArrowheads="1"/>
          </p:cNvSpPr>
          <p:nvPr/>
        </p:nvSpPr>
        <p:spPr bwMode="auto">
          <a:xfrm>
            <a:off x="1204913" y="4475163"/>
            <a:ext cx="7312025" cy="530225"/>
          </a:xfrm>
          <a:prstGeom prst="rect">
            <a:avLst/>
          </a:prstGeom>
          <a:noFill/>
          <a:ln w="9525">
            <a:noFill/>
            <a:miter lim="800000"/>
            <a:headEnd/>
            <a:tailEnd/>
          </a:ln>
        </p:spPr>
        <p:txBody>
          <a:bodyPr lIns="0" tIns="36293" rIns="0" bIns="36293">
            <a:spAutoFit/>
          </a:bodyPr>
          <a:lstStyle/>
          <a:p>
            <a:pPr algn="ctr" defTabSz="725488">
              <a:lnSpc>
                <a:spcPct val="150000"/>
              </a:lnSpc>
            </a:pPr>
            <a:r>
              <a:rPr lang="zh-CN" altLang="en-US" sz="1000" b="0">
                <a:solidFill>
                  <a:srgbClr val="5F5F5F"/>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15733"/>
                                        </p:tgtEl>
                                        <p:attrNameLst>
                                          <p:attrName>style.visibility</p:attrName>
                                        </p:attrNameLst>
                                      </p:cBhvr>
                                      <p:to>
                                        <p:strVal val="visible"/>
                                      </p:to>
                                    </p:set>
                                    <p:anim calcmode="lin" valueType="num">
                                      <p:cBhvr>
                                        <p:cTn id="7" dur="1000" fill="hold"/>
                                        <p:tgtEl>
                                          <p:spTgt spid="115733"/>
                                        </p:tgtEl>
                                        <p:attrNameLst>
                                          <p:attrName>ppt_x</p:attrName>
                                        </p:attrNameLst>
                                      </p:cBhvr>
                                      <p:tavLst>
                                        <p:tav tm="0">
                                          <p:val>
                                            <p:strVal val="#ppt_x-.2"/>
                                          </p:val>
                                        </p:tav>
                                        <p:tav tm="100000">
                                          <p:val>
                                            <p:strVal val="#ppt_x"/>
                                          </p:val>
                                        </p:tav>
                                      </p:tavLst>
                                    </p:anim>
                                    <p:anim calcmode="lin" valueType="num">
                                      <p:cBhvr>
                                        <p:cTn id="8" dur="1000" fill="hold"/>
                                        <p:tgtEl>
                                          <p:spTgt spid="11573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33"/>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5737"/>
                                        </p:tgtEl>
                                        <p:attrNameLst>
                                          <p:attrName>style.visibility</p:attrName>
                                        </p:attrNameLst>
                                      </p:cBhvr>
                                      <p:to>
                                        <p:strVal val="visible"/>
                                      </p:to>
                                    </p:set>
                                    <p:anim calcmode="lin" valueType="num">
                                      <p:cBhvr>
                                        <p:cTn id="13" dur="500" fill="hold"/>
                                        <p:tgtEl>
                                          <p:spTgt spid="115737"/>
                                        </p:tgtEl>
                                        <p:attrNameLst>
                                          <p:attrName>ppt_x</p:attrName>
                                        </p:attrNameLst>
                                      </p:cBhvr>
                                      <p:tavLst>
                                        <p:tav tm="0">
                                          <p:val>
                                            <p:strVal val="#ppt_x-.2"/>
                                          </p:val>
                                        </p:tav>
                                        <p:tav tm="100000">
                                          <p:val>
                                            <p:strVal val="#ppt_x"/>
                                          </p:val>
                                        </p:tav>
                                      </p:tavLst>
                                    </p:anim>
                                    <p:anim calcmode="lin" valueType="num">
                                      <p:cBhvr>
                                        <p:cTn id="14" dur="500" fill="hold"/>
                                        <p:tgtEl>
                                          <p:spTgt spid="115737"/>
                                        </p:tgtEl>
                                        <p:attrNameLst>
                                          <p:attrName>ppt_y</p:attrName>
                                        </p:attrNameLst>
                                      </p:cBhvr>
                                      <p:tavLst>
                                        <p:tav tm="0">
                                          <p:val>
                                            <p:strVal val="#ppt_y"/>
                                          </p:val>
                                        </p:tav>
                                        <p:tav tm="100000">
                                          <p:val>
                                            <p:strVal val="#ppt_y"/>
                                          </p:val>
                                        </p:tav>
                                      </p:tavLst>
                                    </p:anim>
                                    <p:animEffect transition="in" filter="wipe(right)" prLst="gradientSize: 0.1">
                                      <p:cBhvr>
                                        <p:cTn id="15" dur="500"/>
                                        <p:tgtEl>
                                          <p:spTgt spid="115737"/>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115738"/>
                                        </p:tgtEl>
                                        <p:attrNameLst>
                                          <p:attrName>style.visibility</p:attrName>
                                        </p:attrNameLst>
                                      </p:cBhvr>
                                      <p:to>
                                        <p:strVal val="visible"/>
                                      </p:to>
                                    </p:set>
                                    <p:anim calcmode="lin" valueType="num">
                                      <p:cBhvr>
                                        <p:cTn id="19" dur="500" fill="hold"/>
                                        <p:tgtEl>
                                          <p:spTgt spid="115738"/>
                                        </p:tgtEl>
                                        <p:attrNameLst>
                                          <p:attrName>ppt_x</p:attrName>
                                        </p:attrNameLst>
                                      </p:cBhvr>
                                      <p:tavLst>
                                        <p:tav tm="0">
                                          <p:val>
                                            <p:strVal val="#ppt_x-.2"/>
                                          </p:val>
                                        </p:tav>
                                        <p:tav tm="100000">
                                          <p:val>
                                            <p:strVal val="#ppt_x"/>
                                          </p:val>
                                        </p:tav>
                                      </p:tavLst>
                                    </p:anim>
                                    <p:anim calcmode="lin" valueType="num">
                                      <p:cBhvr>
                                        <p:cTn id="20" dur="500" fill="hold"/>
                                        <p:tgtEl>
                                          <p:spTgt spid="115738"/>
                                        </p:tgtEl>
                                        <p:attrNameLst>
                                          <p:attrName>ppt_y</p:attrName>
                                        </p:attrNameLst>
                                      </p:cBhvr>
                                      <p:tavLst>
                                        <p:tav tm="0">
                                          <p:val>
                                            <p:strVal val="#ppt_y"/>
                                          </p:val>
                                        </p:tav>
                                        <p:tav tm="100000">
                                          <p:val>
                                            <p:strVal val="#ppt_y"/>
                                          </p:val>
                                        </p:tav>
                                      </p:tavLst>
                                    </p:anim>
                                    <p:animEffect transition="in" filter="wipe(right)" prLst="gradientSize: 0.1">
                                      <p:cBhvr>
                                        <p:cTn id="21" dur="500"/>
                                        <p:tgtEl>
                                          <p:spTgt spid="115738"/>
                                        </p:tgtEl>
                                      </p:cBhvr>
                                    </p:animEffect>
                                  </p:childTnLst>
                                </p:cTn>
                              </p:par>
                            </p:childTnLst>
                          </p:cTn>
                        </p:par>
                        <p:par>
                          <p:cTn id="22" fill="hold">
                            <p:stCondLst>
                              <p:cond delay="2000"/>
                            </p:stCondLst>
                            <p:childTnLst>
                              <p:par>
                                <p:cTn id="23" presetID="29" presetClass="entr" presetSubtype="0" fill="hold" nodeType="afterEffect">
                                  <p:stCondLst>
                                    <p:cond delay="0"/>
                                  </p:stCondLst>
                                  <p:childTnLst>
                                    <p:set>
                                      <p:cBhvr>
                                        <p:cTn id="24" dur="1" fill="hold">
                                          <p:stCondLst>
                                            <p:cond delay="0"/>
                                          </p:stCondLst>
                                        </p:cTn>
                                        <p:tgtEl>
                                          <p:spTgt spid="115739"/>
                                        </p:tgtEl>
                                        <p:attrNameLst>
                                          <p:attrName>style.visibility</p:attrName>
                                        </p:attrNameLst>
                                      </p:cBhvr>
                                      <p:to>
                                        <p:strVal val="visible"/>
                                      </p:to>
                                    </p:set>
                                    <p:anim calcmode="lin" valueType="num">
                                      <p:cBhvr>
                                        <p:cTn id="25" dur="500" fill="hold"/>
                                        <p:tgtEl>
                                          <p:spTgt spid="115739"/>
                                        </p:tgtEl>
                                        <p:attrNameLst>
                                          <p:attrName>ppt_x</p:attrName>
                                        </p:attrNameLst>
                                      </p:cBhvr>
                                      <p:tavLst>
                                        <p:tav tm="0">
                                          <p:val>
                                            <p:strVal val="#ppt_x-.2"/>
                                          </p:val>
                                        </p:tav>
                                        <p:tav tm="100000">
                                          <p:val>
                                            <p:strVal val="#ppt_x"/>
                                          </p:val>
                                        </p:tav>
                                      </p:tavLst>
                                    </p:anim>
                                    <p:anim calcmode="lin" valueType="num">
                                      <p:cBhvr>
                                        <p:cTn id="26" dur="500" fill="hold"/>
                                        <p:tgtEl>
                                          <p:spTgt spid="115739"/>
                                        </p:tgtEl>
                                        <p:attrNameLst>
                                          <p:attrName>ppt_y</p:attrName>
                                        </p:attrNameLst>
                                      </p:cBhvr>
                                      <p:tavLst>
                                        <p:tav tm="0">
                                          <p:val>
                                            <p:strVal val="#ppt_y"/>
                                          </p:val>
                                        </p:tav>
                                        <p:tav tm="100000">
                                          <p:val>
                                            <p:strVal val="#ppt_y"/>
                                          </p:val>
                                        </p:tav>
                                      </p:tavLst>
                                    </p:anim>
                                    <p:animEffect transition="in" filter="wipe(right)" prLst="gradientSize: 0.1">
                                      <p:cBhvr>
                                        <p:cTn id="27" dur="500"/>
                                        <p:tgtEl>
                                          <p:spTgt spid="115739"/>
                                        </p:tgtEl>
                                      </p:cBhvr>
                                    </p:animEffect>
                                  </p:childTnLst>
                                </p:cTn>
                              </p:par>
                            </p:childTnLst>
                          </p:cTn>
                        </p:par>
                        <p:par>
                          <p:cTn id="28" fill="hold">
                            <p:stCondLst>
                              <p:cond delay="2500"/>
                            </p:stCondLst>
                            <p:childTnLst>
                              <p:par>
                                <p:cTn id="29" presetID="9" presetClass="entr" presetSubtype="0" fill="hold" grpId="0" nodeType="afterEffect">
                                  <p:stCondLst>
                                    <p:cond delay="0"/>
                                  </p:stCondLst>
                                  <p:childTnLst>
                                    <p:set>
                                      <p:cBhvr>
                                        <p:cTn id="30" dur="1" fill="hold">
                                          <p:stCondLst>
                                            <p:cond delay="0"/>
                                          </p:stCondLst>
                                        </p:cTn>
                                        <p:tgtEl>
                                          <p:spTgt spid="100366"/>
                                        </p:tgtEl>
                                        <p:attrNameLst>
                                          <p:attrName>style.visibility</p:attrName>
                                        </p:attrNameLst>
                                      </p:cBhvr>
                                      <p:to>
                                        <p:strVal val="visible"/>
                                      </p:to>
                                    </p:set>
                                    <p:animEffect transition="in" filter="dissolve">
                                      <p:cBhvr>
                                        <p:cTn id="31" dur="500"/>
                                        <p:tgtEl>
                                          <p:spTgt spid="10036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367"/>
                                        </p:tgtEl>
                                        <p:attrNameLst>
                                          <p:attrName>style.visibility</p:attrName>
                                        </p:attrNameLst>
                                      </p:cBhvr>
                                      <p:to>
                                        <p:strVal val="visible"/>
                                      </p:to>
                                    </p:set>
                                    <p:animEffect transition="in" filter="dissolve">
                                      <p:cBhvr>
                                        <p:cTn id="34" dur="500"/>
                                        <p:tgtEl>
                                          <p:spTgt spid="10036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0368"/>
                                        </p:tgtEl>
                                        <p:attrNameLst>
                                          <p:attrName>style.visibility</p:attrName>
                                        </p:attrNameLst>
                                      </p:cBhvr>
                                      <p:to>
                                        <p:strVal val="visible"/>
                                      </p:to>
                                    </p:set>
                                    <p:animEffect transition="in" filter="dissolve">
                                      <p:cBhvr>
                                        <p:cTn id="37" dur="500"/>
                                        <p:tgtEl>
                                          <p:spTgt spid="10036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00369"/>
                                        </p:tgtEl>
                                        <p:attrNameLst>
                                          <p:attrName>style.visibility</p:attrName>
                                        </p:attrNameLst>
                                      </p:cBhvr>
                                      <p:to>
                                        <p:strVal val="visible"/>
                                      </p:to>
                                    </p:set>
                                    <p:animEffect transition="in" filter="dissolve">
                                      <p:cBhvr>
                                        <p:cTn id="40" dur="500"/>
                                        <p:tgtEl>
                                          <p:spTgt spid="100369"/>
                                        </p:tgtEl>
                                      </p:cBhvr>
                                    </p:animEffect>
                                  </p:childTnLst>
                                </p:cTn>
                              </p:par>
                            </p:childTnLst>
                          </p:cTn>
                        </p:par>
                        <p:par>
                          <p:cTn id="41" fill="hold">
                            <p:stCondLst>
                              <p:cond delay="3000"/>
                            </p:stCondLst>
                            <p:childTnLst>
                              <p:par>
                                <p:cTn id="42" presetID="55" presetClass="entr" presetSubtype="0" fill="hold" grpId="0" nodeType="afterEffect">
                                  <p:stCondLst>
                                    <p:cond delay="0"/>
                                  </p:stCondLst>
                                  <p:childTnLst>
                                    <p:set>
                                      <p:cBhvr>
                                        <p:cTn id="43" dur="1" fill="hold">
                                          <p:stCondLst>
                                            <p:cond delay="0"/>
                                          </p:stCondLst>
                                        </p:cTn>
                                        <p:tgtEl>
                                          <p:spTgt spid="100371"/>
                                        </p:tgtEl>
                                        <p:attrNameLst>
                                          <p:attrName>style.visibility</p:attrName>
                                        </p:attrNameLst>
                                      </p:cBhvr>
                                      <p:to>
                                        <p:strVal val="visible"/>
                                      </p:to>
                                    </p:set>
                                    <p:anim calcmode="lin" valueType="num">
                                      <p:cBhvr>
                                        <p:cTn id="44" dur="500" fill="hold"/>
                                        <p:tgtEl>
                                          <p:spTgt spid="100371"/>
                                        </p:tgtEl>
                                        <p:attrNameLst>
                                          <p:attrName>ppt_w</p:attrName>
                                        </p:attrNameLst>
                                      </p:cBhvr>
                                      <p:tavLst>
                                        <p:tav tm="0">
                                          <p:val>
                                            <p:strVal val="#ppt_w*0.70"/>
                                          </p:val>
                                        </p:tav>
                                        <p:tav tm="100000">
                                          <p:val>
                                            <p:strVal val="#ppt_w"/>
                                          </p:val>
                                        </p:tav>
                                      </p:tavLst>
                                    </p:anim>
                                    <p:anim calcmode="lin" valueType="num">
                                      <p:cBhvr>
                                        <p:cTn id="45" dur="500" fill="hold"/>
                                        <p:tgtEl>
                                          <p:spTgt spid="100371"/>
                                        </p:tgtEl>
                                        <p:attrNameLst>
                                          <p:attrName>ppt_h</p:attrName>
                                        </p:attrNameLst>
                                      </p:cBhvr>
                                      <p:tavLst>
                                        <p:tav tm="0">
                                          <p:val>
                                            <p:strVal val="#ppt_h"/>
                                          </p:val>
                                        </p:tav>
                                        <p:tav tm="100000">
                                          <p:val>
                                            <p:strVal val="#ppt_h"/>
                                          </p:val>
                                        </p:tav>
                                      </p:tavLst>
                                    </p:anim>
                                    <p:animEffect transition="in" filter="fade">
                                      <p:cBhvr>
                                        <p:cTn id="46" dur="500"/>
                                        <p:tgtEl>
                                          <p:spTgt spid="100371"/>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00375"/>
                                        </p:tgtEl>
                                        <p:attrNameLst>
                                          <p:attrName>style.visibility</p:attrName>
                                        </p:attrNameLst>
                                      </p:cBhvr>
                                      <p:to>
                                        <p:strVal val="visible"/>
                                      </p:to>
                                    </p:set>
                                    <p:anim calcmode="lin" valueType="num">
                                      <p:cBhvr>
                                        <p:cTn id="49" dur="500" fill="hold"/>
                                        <p:tgtEl>
                                          <p:spTgt spid="100375"/>
                                        </p:tgtEl>
                                        <p:attrNameLst>
                                          <p:attrName>ppt_w</p:attrName>
                                        </p:attrNameLst>
                                      </p:cBhvr>
                                      <p:tavLst>
                                        <p:tav tm="0">
                                          <p:val>
                                            <p:strVal val="#ppt_w*0.70"/>
                                          </p:val>
                                        </p:tav>
                                        <p:tav tm="100000">
                                          <p:val>
                                            <p:strVal val="#ppt_w"/>
                                          </p:val>
                                        </p:tav>
                                      </p:tavLst>
                                    </p:anim>
                                    <p:anim calcmode="lin" valueType="num">
                                      <p:cBhvr>
                                        <p:cTn id="50" dur="500" fill="hold"/>
                                        <p:tgtEl>
                                          <p:spTgt spid="100375"/>
                                        </p:tgtEl>
                                        <p:attrNameLst>
                                          <p:attrName>ppt_h</p:attrName>
                                        </p:attrNameLst>
                                      </p:cBhvr>
                                      <p:tavLst>
                                        <p:tav tm="0">
                                          <p:val>
                                            <p:strVal val="#ppt_h"/>
                                          </p:val>
                                        </p:tav>
                                        <p:tav tm="100000">
                                          <p:val>
                                            <p:strVal val="#ppt_h"/>
                                          </p:val>
                                        </p:tav>
                                      </p:tavLst>
                                    </p:anim>
                                    <p:animEffect transition="in" filter="fade">
                                      <p:cBhvr>
                                        <p:cTn id="51" dur="500"/>
                                        <p:tgtEl>
                                          <p:spTgt spid="100375"/>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100376"/>
                                        </p:tgtEl>
                                        <p:attrNameLst>
                                          <p:attrName>style.visibility</p:attrName>
                                        </p:attrNameLst>
                                      </p:cBhvr>
                                      <p:to>
                                        <p:strVal val="visible"/>
                                      </p:to>
                                    </p:set>
                                    <p:anim calcmode="lin" valueType="num">
                                      <p:cBhvr>
                                        <p:cTn id="54" dur="500" fill="hold"/>
                                        <p:tgtEl>
                                          <p:spTgt spid="100376"/>
                                        </p:tgtEl>
                                        <p:attrNameLst>
                                          <p:attrName>ppt_w</p:attrName>
                                        </p:attrNameLst>
                                      </p:cBhvr>
                                      <p:tavLst>
                                        <p:tav tm="0">
                                          <p:val>
                                            <p:strVal val="#ppt_w*0.70"/>
                                          </p:val>
                                        </p:tav>
                                        <p:tav tm="100000">
                                          <p:val>
                                            <p:strVal val="#ppt_w"/>
                                          </p:val>
                                        </p:tav>
                                      </p:tavLst>
                                    </p:anim>
                                    <p:anim calcmode="lin" valueType="num">
                                      <p:cBhvr>
                                        <p:cTn id="55" dur="500" fill="hold"/>
                                        <p:tgtEl>
                                          <p:spTgt spid="100376"/>
                                        </p:tgtEl>
                                        <p:attrNameLst>
                                          <p:attrName>ppt_h</p:attrName>
                                        </p:attrNameLst>
                                      </p:cBhvr>
                                      <p:tavLst>
                                        <p:tav tm="0">
                                          <p:val>
                                            <p:strVal val="#ppt_h"/>
                                          </p:val>
                                        </p:tav>
                                        <p:tav tm="100000">
                                          <p:val>
                                            <p:strVal val="#ppt_h"/>
                                          </p:val>
                                        </p:tav>
                                      </p:tavLst>
                                    </p:anim>
                                    <p:animEffect transition="in" filter="fade">
                                      <p:cBhvr>
                                        <p:cTn id="56" dur="500"/>
                                        <p:tgtEl>
                                          <p:spTgt spid="100376"/>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100377"/>
                                        </p:tgtEl>
                                        <p:attrNameLst>
                                          <p:attrName>style.visibility</p:attrName>
                                        </p:attrNameLst>
                                      </p:cBhvr>
                                      <p:to>
                                        <p:strVal val="visible"/>
                                      </p:to>
                                    </p:set>
                                    <p:anim calcmode="lin" valueType="num">
                                      <p:cBhvr>
                                        <p:cTn id="59" dur="500" fill="hold"/>
                                        <p:tgtEl>
                                          <p:spTgt spid="100377"/>
                                        </p:tgtEl>
                                        <p:attrNameLst>
                                          <p:attrName>ppt_w</p:attrName>
                                        </p:attrNameLst>
                                      </p:cBhvr>
                                      <p:tavLst>
                                        <p:tav tm="0">
                                          <p:val>
                                            <p:strVal val="#ppt_w*0.70"/>
                                          </p:val>
                                        </p:tav>
                                        <p:tav tm="100000">
                                          <p:val>
                                            <p:strVal val="#ppt_w"/>
                                          </p:val>
                                        </p:tav>
                                      </p:tavLst>
                                    </p:anim>
                                    <p:anim calcmode="lin" valueType="num">
                                      <p:cBhvr>
                                        <p:cTn id="60" dur="500" fill="hold"/>
                                        <p:tgtEl>
                                          <p:spTgt spid="100377"/>
                                        </p:tgtEl>
                                        <p:attrNameLst>
                                          <p:attrName>ppt_h</p:attrName>
                                        </p:attrNameLst>
                                      </p:cBhvr>
                                      <p:tavLst>
                                        <p:tav tm="0">
                                          <p:val>
                                            <p:strVal val="#ppt_h"/>
                                          </p:val>
                                        </p:tav>
                                        <p:tav tm="100000">
                                          <p:val>
                                            <p:strVal val="#ppt_h"/>
                                          </p:val>
                                        </p:tav>
                                      </p:tavLst>
                                    </p:anim>
                                    <p:animEffect transition="in" filter="fade">
                                      <p:cBhvr>
                                        <p:cTn id="61" dur="500"/>
                                        <p:tgtEl>
                                          <p:spTgt spid="100377"/>
                                        </p:tgtEl>
                                      </p:cBhvr>
                                    </p:animEffect>
                                  </p:childTnLst>
                                </p:cTn>
                              </p:par>
                            </p:childTnLst>
                          </p:cTn>
                        </p:par>
                        <p:par>
                          <p:cTn id="62" fill="hold">
                            <p:stCondLst>
                              <p:cond delay="3500"/>
                            </p:stCondLst>
                            <p:childTnLst>
                              <p:par>
                                <p:cTn id="63" presetID="9" presetClass="entr" presetSubtype="0" fill="hold" grpId="0" nodeType="afterEffect">
                                  <p:stCondLst>
                                    <p:cond delay="0"/>
                                  </p:stCondLst>
                                  <p:childTnLst>
                                    <p:set>
                                      <p:cBhvr>
                                        <p:cTn id="64" dur="1" fill="hold">
                                          <p:stCondLst>
                                            <p:cond delay="0"/>
                                          </p:stCondLst>
                                        </p:cTn>
                                        <p:tgtEl>
                                          <p:spTgt spid="66573"/>
                                        </p:tgtEl>
                                        <p:attrNameLst>
                                          <p:attrName>style.visibility</p:attrName>
                                        </p:attrNameLst>
                                      </p:cBhvr>
                                      <p:to>
                                        <p:strVal val="visible"/>
                                      </p:to>
                                    </p:set>
                                    <p:animEffect transition="in" filter="dissolve">
                                      <p:cBhvr>
                                        <p:cTn id="65" dur="500"/>
                                        <p:tgtEl>
                                          <p:spTgt spid="6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animBg="1"/>
      <p:bldP spid="100367" grpId="0" animBg="1"/>
      <p:bldP spid="100368" grpId="0" animBg="1"/>
      <p:bldP spid="100369" grpId="0" animBg="1"/>
      <p:bldP spid="100371" grpId="0"/>
      <p:bldP spid="100375" grpId="0"/>
      <p:bldP spid="100376" grpId="0"/>
      <p:bldP spid="100377" grpId="0"/>
      <p:bldP spid="665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234" name="Group 26"/>
          <p:cNvGrpSpPr>
            <a:grpSpLocks/>
          </p:cNvGrpSpPr>
          <p:nvPr/>
        </p:nvGrpSpPr>
        <p:grpSpPr bwMode="auto">
          <a:xfrm>
            <a:off x="900113" y="1395413"/>
            <a:ext cx="1384300" cy="1328737"/>
            <a:chOff x="567" y="879"/>
            <a:chExt cx="872" cy="837"/>
          </a:xfrm>
        </p:grpSpPr>
        <p:sp>
          <p:nvSpPr>
            <p:cNvPr id="74776" name="Freeform 9"/>
            <p:cNvSpPr>
              <a:spLocks noEditPoints="1"/>
            </p:cNvSpPr>
            <p:nvPr/>
          </p:nvSpPr>
          <p:spPr bwMode="auto">
            <a:xfrm>
              <a:off x="755" y="1039"/>
              <a:ext cx="684" cy="677"/>
            </a:xfrm>
            <a:custGeom>
              <a:avLst/>
              <a:gdLst>
                <a:gd name="T0" fmla="*/ 45807058 w 295"/>
                <a:gd name="T1" fmla="*/ 0 h 295"/>
                <a:gd name="T2" fmla="*/ 0 w 295"/>
                <a:gd name="T3" fmla="*/ 43586316 h 295"/>
                <a:gd name="T4" fmla="*/ 45807058 w 295"/>
                <a:gd name="T5" fmla="*/ 86878075 h 295"/>
                <a:gd name="T6" fmla="*/ 91304567 w 295"/>
                <a:gd name="T7" fmla="*/ 43586316 h 295"/>
                <a:gd name="T8" fmla="*/ 45807058 w 295"/>
                <a:gd name="T9" fmla="*/ 0 h 295"/>
                <a:gd name="T10" fmla="*/ 45807058 w 295"/>
                <a:gd name="T11" fmla="*/ 65084926 h 295"/>
                <a:gd name="T12" fmla="*/ 22903547 w 295"/>
                <a:gd name="T13" fmla="*/ 43586316 h 295"/>
                <a:gd name="T14" fmla="*/ 45807058 w 295"/>
                <a:gd name="T15" fmla="*/ 21793121 h 295"/>
                <a:gd name="T16" fmla="*/ 68401066 w 295"/>
                <a:gd name="T17" fmla="*/ 43586316 h 295"/>
                <a:gd name="T18" fmla="*/ 45807058 w 295"/>
                <a:gd name="T19" fmla="*/ 6508492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headEnd/>
              <a:tailEnd/>
            </a:ln>
          </p:spPr>
          <p:txBody>
            <a:bodyPr/>
            <a:lstStyle/>
            <a:p>
              <a:endParaRPr lang="zh-CN" altLang="en-US"/>
            </a:p>
          </p:txBody>
        </p:sp>
        <p:sp>
          <p:nvSpPr>
            <p:cNvPr id="74777" name="Freeform 10"/>
            <p:cNvSpPr>
              <a:spLocks/>
            </p:cNvSpPr>
            <p:nvPr/>
          </p:nvSpPr>
          <p:spPr bwMode="auto">
            <a:xfrm>
              <a:off x="567" y="879"/>
              <a:ext cx="507" cy="500"/>
            </a:xfrm>
            <a:custGeom>
              <a:avLst/>
              <a:gdLst>
                <a:gd name="T0" fmla="*/ 68517412 w 218"/>
                <a:gd name="T1" fmla="*/ 31958202 h 218"/>
                <a:gd name="T2" fmla="*/ 68517412 w 218"/>
                <a:gd name="T3" fmla="*/ 0 h 218"/>
                <a:gd name="T4" fmla="*/ 0 w 218"/>
                <a:gd name="T5" fmla="*/ 63916404 h 218"/>
                <a:gd name="T6" fmla="*/ 34258706 w 218"/>
                <a:gd name="T7" fmla="*/ 63916404 h 218"/>
                <a:gd name="T8" fmla="*/ 68517412 w 218"/>
                <a:gd name="T9" fmla="*/ 31958202 h 218"/>
                <a:gd name="T10" fmla="*/ 0 60000 65536"/>
                <a:gd name="T11" fmla="*/ 0 60000 65536"/>
                <a:gd name="T12" fmla="*/ 0 60000 65536"/>
                <a:gd name="T13" fmla="*/ 0 60000 65536"/>
                <a:gd name="T14" fmla="*/ 0 60000 65536"/>
                <a:gd name="T15" fmla="*/ 0 w 218"/>
                <a:gd name="T16" fmla="*/ 0 h 218"/>
                <a:gd name="T17" fmla="*/ 218 w 218"/>
                <a:gd name="T18" fmla="*/ 218 h 218"/>
              </a:gdLst>
              <a:ahLst/>
              <a:cxnLst>
                <a:cxn ang="T10">
                  <a:pos x="T0" y="T1"/>
                </a:cxn>
                <a:cxn ang="T11">
                  <a:pos x="T2" y="T3"/>
                </a:cxn>
                <a:cxn ang="T12">
                  <a:pos x="T4" y="T5"/>
                </a:cxn>
                <a:cxn ang="T13">
                  <a:pos x="T6" y="T7"/>
                </a:cxn>
                <a:cxn ang="T14">
                  <a:pos x="T8" y="T9"/>
                </a:cxn>
              </a:cxnLst>
              <a:rect l="T15" t="T16" r="T17" b="T18"/>
              <a:pathLst>
                <a:path w="218" h="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chemeClr val="tx2"/>
            </a:solidFill>
            <a:ln w="9525">
              <a:noFill/>
              <a:round/>
              <a:headEnd/>
              <a:tailEnd/>
            </a:ln>
          </p:spPr>
          <p:txBody>
            <a:bodyPr/>
            <a:lstStyle/>
            <a:p>
              <a:endParaRPr lang="zh-CN" altLang="en-US"/>
            </a:p>
          </p:txBody>
        </p:sp>
      </p:grpSp>
      <p:sp>
        <p:nvSpPr>
          <p:cNvPr id="8" name="TextBox 58"/>
          <p:cNvSpPr txBox="1">
            <a:spLocks noChangeArrowheads="1"/>
          </p:cNvSpPr>
          <p:nvPr/>
        </p:nvSpPr>
        <p:spPr bwMode="auto">
          <a:xfrm>
            <a:off x="1457325" y="2030413"/>
            <a:ext cx="563563"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25%</a:t>
            </a:r>
            <a:endParaRPr lang="zh-CN" altLang="en-US" b="0">
              <a:solidFill>
                <a:srgbClr val="333333"/>
              </a:solidFill>
              <a:latin typeface="Impact" pitchFamily="34" charset="0"/>
            </a:endParaRPr>
          </a:p>
        </p:txBody>
      </p:sp>
      <p:grpSp>
        <p:nvGrpSpPr>
          <p:cNvPr id="94235" name="Group 27"/>
          <p:cNvGrpSpPr>
            <a:grpSpLocks/>
          </p:cNvGrpSpPr>
          <p:nvPr/>
        </p:nvGrpSpPr>
        <p:grpSpPr bwMode="auto">
          <a:xfrm>
            <a:off x="2905125" y="1395413"/>
            <a:ext cx="1377950" cy="1582737"/>
            <a:chOff x="1830" y="879"/>
            <a:chExt cx="868" cy="997"/>
          </a:xfrm>
        </p:grpSpPr>
        <p:sp>
          <p:nvSpPr>
            <p:cNvPr id="74774" name="Freeform 14"/>
            <p:cNvSpPr>
              <a:spLocks noEditPoints="1"/>
            </p:cNvSpPr>
            <p:nvPr/>
          </p:nvSpPr>
          <p:spPr bwMode="auto">
            <a:xfrm>
              <a:off x="2016" y="1039"/>
              <a:ext cx="682" cy="677"/>
            </a:xfrm>
            <a:custGeom>
              <a:avLst/>
              <a:gdLst>
                <a:gd name="T0" fmla="*/ 45639217 w 294"/>
                <a:gd name="T1" fmla="*/ 0 h 295"/>
                <a:gd name="T2" fmla="*/ 0 w 294"/>
                <a:gd name="T3" fmla="*/ 43595973 h 295"/>
                <a:gd name="T4" fmla="*/ 45639217 w 294"/>
                <a:gd name="T5" fmla="*/ 86897389 h 295"/>
                <a:gd name="T6" fmla="*/ 91278434 w 294"/>
                <a:gd name="T7" fmla="*/ 43595973 h 295"/>
                <a:gd name="T8" fmla="*/ 45639217 w 294"/>
                <a:gd name="T9" fmla="*/ 0 h 295"/>
                <a:gd name="T10" fmla="*/ 45639217 w 294"/>
                <a:gd name="T11" fmla="*/ 65099357 h 295"/>
                <a:gd name="T12" fmla="*/ 22664391 w 294"/>
                <a:gd name="T13" fmla="*/ 43595973 h 295"/>
                <a:gd name="T14" fmla="*/ 45639217 w 294"/>
                <a:gd name="T15" fmla="*/ 21797950 h 295"/>
                <a:gd name="T16" fmla="*/ 68614015 w 294"/>
                <a:gd name="T17" fmla="*/ 43595973 h 295"/>
                <a:gd name="T18" fmla="*/ 45639217 w 294"/>
                <a:gd name="T19" fmla="*/ 65099357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4"/>
                <a:gd name="T31" fmla="*/ 0 h 295"/>
                <a:gd name="T32" fmla="*/ 294 w 294"/>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4" h="295">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2"/>
            </a:solidFill>
            <a:ln w="9525">
              <a:noFill/>
              <a:round/>
              <a:headEnd/>
              <a:tailEnd/>
            </a:ln>
          </p:spPr>
          <p:txBody>
            <a:bodyPr/>
            <a:lstStyle/>
            <a:p>
              <a:endParaRPr lang="zh-CN" altLang="en-US"/>
            </a:p>
          </p:txBody>
        </p:sp>
        <p:sp>
          <p:nvSpPr>
            <p:cNvPr id="74775" name="Freeform 15"/>
            <p:cNvSpPr>
              <a:spLocks/>
            </p:cNvSpPr>
            <p:nvPr/>
          </p:nvSpPr>
          <p:spPr bwMode="auto">
            <a:xfrm>
              <a:off x="1830" y="879"/>
              <a:ext cx="504" cy="997"/>
            </a:xfrm>
            <a:custGeom>
              <a:avLst/>
              <a:gdLst>
                <a:gd name="T0" fmla="*/ 33743306 w 217"/>
                <a:gd name="T1" fmla="*/ 63700664 h 435"/>
                <a:gd name="T2" fmla="*/ 67798953 w 217"/>
                <a:gd name="T3" fmla="*/ 31850350 h 435"/>
                <a:gd name="T4" fmla="*/ 67798953 w 217"/>
                <a:gd name="T5" fmla="*/ 0 h 435"/>
                <a:gd name="T6" fmla="*/ 0 w 217"/>
                <a:gd name="T7" fmla="*/ 63700664 h 435"/>
                <a:gd name="T8" fmla="*/ 67798953 w 217"/>
                <a:gd name="T9" fmla="*/ 127109131 h 435"/>
                <a:gd name="T10" fmla="*/ 67798953 w 217"/>
                <a:gd name="T11" fmla="*/ 95258753 h 435"/>
                <a:gd name="T12" fmla="*/ 33743306 w 217"/>
                <a:gd name="T13" fmla="*/ 63700664 h 435"/>
                <a:gd name="T14" fmla="*/ 0 60000 65536"/>
                <a:gd name="T15" fmla="*/ 0 60000 65536"/>
                <a:gd name="T16" fmla="*/ 0 60000 65536"/>
                <a:gd name="T17" fmla="*/ 0 60000 65536"/>
                <a:gd name="T18" fmla="*/ 0 60000 65536"/>
                <a:gd name="T19" fmla="*/ 0 60000 65536"/>
                <a:gd name="T20" fmla="*/ 0 60000 65536"/>
                <a:gd name="T21" fmla="*/ 0 w 217"/>
                <a:gd name="T22" fmla="*/ 0 h 435"/>
                <a:gd name="T23" fmla="*/ 217 w 217"/>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435">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chemeClr val="tx2"/>
            </a:solidFill>
            <a:ln w="9525">
              <a:noFill/>
              <a:round/>
              <a:headEnd/>
              <a:tailEnd/>
            </a:ln>
          </p:spPr>
          <p:txBody>
            <a:bodyPr/>
            <a:lstStyle/>
            <a:p>
              <a:endParaRPr lang="zh-CN" altLang="en-US"/>
            </a:p>
          </p:txBody>
        </p:sp>
      </p:grpSp>
      <p:sp>
        <p:nvSpPr>
          <p:cNvPr id="12" name="TextBox 59"/>
          <p:cNvSpPr txBox="1">
            <a:spLocks noChangeArrowheads="1"/>
          </p:cNvSpPr>
          <p:nvPr/>
        </p:nvSpPr>
        <p:spPr bwMode="auto">
          <a:xfrm>
            <a:off x="3452813" y="2030413"/>
            <a:ext cx="571500"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50%</a:t>
            </a:r>
            <a:endParaRPr lang="zh-CN" altLang="en-US" b="0">
              <a:solidFill>
                <a:srgbClr val="333333"/>
              </a:solidFill>
              <a:latin typeface="Impact" pitchFamily="34" charset="0"/>
            </a:endParaRPr>
          </a:p>
        </p:txBody>
      </p:sp>
      <p:grpSp>
        <p:nvGrpSpPr>
          <p:cNvPr id="94237" name="Group 29"/>
          <p:cNvGrpSpPr>
            <a:grpSpLocks/>
          </p:cNvGrpSpPr>
          <p:nvPr/>
        </p:nvGrpSpPr>
        <p:grpSpPr bwMode="auto">
          <a:xfrm>
            <a:off x="4902200" y="1395413"/>
            <a:ext cx="1601788" cy="1582737"/>
            <a:chOff x="3088" y="879"/>
            <a:chExt cx="1009" cy="997"/>
          </a:xfrm>
        </p:grpSpPr>
        <p:sp>
          <p:nvSpPr>
            <p:cNvPr id="74772" name="Freeform 19"/>
            <p:cNvSpPr>
              <a:spLocks noEditPoints="1"/>
            </p:cNvSpPr>
            <p:nvPr/>
          </p:nvSpPr>
          <p:spPr bwMode="auto">
            <a:xfrm>
              <a:off x="3276" y="1039"/>
              <a:ext cx="683" cy="677"/>
            </a:xfrm>
            <a:custGeom>
              <a:avLst/>
              <a:gdLst>
                <a:gd name="T0" fmla="*/ 45483299 w 295"/>
                <a:gd name="T1" fmla="*/ 0 h 295"/>
                <a:gd name="T2" fmla="*/ 0 w 295"/>
                <a:gd name="T3" fmla="*/ 43595973 h 295"/>
                <a:gd name="T4" fmla="*/ 45483299 w 295"/>
                <a:gd name="T5" fmla="*/ 86897389 h 295"/>
                <a:gd name="T6" fmla="*/ 90659354 w 295"/>
                <a:gd name="T7" fmla="*/ 43595973 h 295"/>
                <a:gd name="T8" fmla="*/ 45483299 w 295"/>
                <a:gd name="T9" fmla="*/ 0 h 295"/>
                <a:gd name="T10" fmla="*/ 45483299 w 295"/>
                <a:gd name="T11" fmla="*/ 65099357 h 295"/>
                <a:gd name="T12" fmla="*/ 22741649 w 295"/>
                <a:gd name="T13" fmla="*/ 43595973 h 295"/>
                <a:gd name="T14" fmla="*/ 45483299 w 295"/>
                <a:gd name="T15" fmla="*/ 21797950 h 295"/>
                <a:gd name="T16" fmla="*/ 67917733 w 295"/>
                <a:gd name="T17" fmla="*/ 43595973 h 295"/>
                <a:gd name="T18" fmla="*/ 45483299 w 295"/>
                <a:gd name="T19" fmla="*/ 65099357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headEnd/>
              <a:tailEnd/>
            </a:ln>
          </p:spPr>
          <p:txBody>
            <a:bodyPr/>
            <a:lstStyle/>
            <a:p>
              <a:endParaRPr lang="zh-CN" altLang="en-US"/>
            </a:p>
          </p:txBody>
        </p:sp>
        <p:sp>
          <p:nvSpPr>
            <p:cNvPr id="74773" name="Freeform 20"/>
            <p:cNvSpPr>
              <a:spLocks/>
            </p:cNvSpPr>
            <p:nvPr/>
          </p:nvSpPr>
          <p:spPr bwMode="auto">
            <a:xfrm>
              <a:off x="3088" y="879"/>
              <a:ext cx="1009" cy="997"/>
            </a:xfrm>
            <a:custGeom>
              <a:avLst/>
              <a:gdLst>
                <a:gd name="T0" fmla="*/ 134944912 w 435"/>
                <a:gd name="T1" fmla="*/ 63700664 h 435"/>
                <a:gd name="T2" fmla="*/ 101131221 w 435"/>
                <a:gd name="T3" fmla="*/ 63700664 h 435"/>
                <a:gd name="T4" fmla="*/ 101131221 w 435"/>
                <a:gd name="T5" fmla="*/ 63700664 h 435"/>
                <a:gd name="T6" fmla="*/ 67627624 w 435"/>
                <a:gd name="T7" fmla="*/ 95258753 h 435"/>
                <a:gd name="T8" fmla="*/ 33813812 w 435"/>
                <a:gd name="T9" fmla="*/ 63700664 h 435"/>
                <a:gd name="T10" fmla="*/ 67627624 w 435"/>
                <a:gd name="T11" fmla="*/ 31850350 h 435"/>
                <a:gd name="T12" fmla="*/ 67627624 w 435"/>
                <a:gd name="T13" fmla="*/ 0 h 435"/>
                <a:gd name="T14" fmla="*/ 0 w 435"/>
                <a:gd name="T15" fmla="*/ 63700664 h 435"/>
                <a:gd name="T16" fmla="*/ 67627624 w 435"/>
                <a:gd name="T17" fmla="*/ 127109131 h 435"/>
                <a:gd name="T18" fmla="*/ 134944912 w 435"/>
                <a:gd name="T19" fmla="*/ 63700664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chemeClr val="tx2"/>
            </a:solidFill>
            <a:ln w="9525">
              <a:noFill/>
              <a:round/>
              <a:headEnd/>
              <a:tailEnd/>
            </a:ln>
          </p:spPr>
          <p:txBody>
            <a:bodyPr/>
            <a:lstStyle/>
            <a:p>
              <a:endParaRPr lang="zh-CN" altLang="en-US"/>
            </a:p>
          </p:txBody>
        </p:sp>
      </p:grpSp>
      <p:sp>
        <p:nvSpPr>
          <p:cNvPr id="16" name="TextBox 60"/>
          <p:cNvSpPr txBox="1">
            <a:spLocks noChangeArrowheads="1"/>
          </p:cNvSpPr>
          <p:nvPr/>
        </p:nvSpPr>
        <p:spPr bwMode="auto">
          <a:xfrm>
            <a:off x="5472113" y="2030413"/>
            <a:ext cx="538162"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75%</a:t>
            </a:r>
            <a:endParaRPr lang="zh-CN" altLang="en-US" b="0">
              <a:solidFill>
                <a:srgbClr val="333333"/>
              </a:solidFill>
              <a:latin typeface="Impact" pitchFamily="34" charset="0"/>
            </a:endParaRPr>
          </a:p>
        </p:txBody>
      </p:sp>
      <p:grpSp>
        <p:nvGrpSpPr>
          <p:cNvPr id="94236" name="Group 28"/>
          <p:cNvGrpSpPr>
            <a:grpSpLocks/>
          </p:cNvGrpSpPr>
          <p:nvPr/>
        </p:nvGrpSpPr>
        <p:grpSpPr bwMode="auto">
          <a:xfrm>
            <a:off x="7161213" y="1395413"/>
            <a:ext cx="1601787" cy="1582737"/>
            <a:chOff x="4511" y="879"/>
            <a:chExt cx="1009" cy="997"/>
          </a:xfrm>
        </p:grpSpPr>
        <p:sp>
          <p:nvSpPr>
            <p:cNvPr id="74770" name="Freeform 24"/>
            <p:cNvSpPr>
              <a:spLocks noEditPoints="1"/>
            </p:cNvSpPr>
            <p:nvPr/>
          </p:nvSpPr>
          <p:spPr bwMode="auto">
            <a:xfrm>
              <a:off x="4673" y="1039"/>
              <a:ext cx="684" cy="677"/>
            </a:xfrm>
            <a:custGeom>
              <a:avLst/>
              <a:gdLst>
                <a:gd name="T0" fmla="*/ 45507674 w 295"/>
                <a:gd name="T1" fmla="*/ 0 h 295"/>
                <a:gd name="T2" fmla="*/ 0 w 295"/>
                <a:gd name="T3" fmla="*/ 43595973 h 295"/>
                <a:gd name="T4" fmla="*/ 45507674 w 295"/>
                <a:gd name="T5" fmla="*/ 86897389 h 295"/>
                <a:gd name="T6" fmla="*/ 91324823 w 295"/>
                <a:gd name="T7" fmla="*/ 43595973 h 295"/>
                <a:gd name="T8" fmla="*/ 45507674 w 295"/>
                <a:gd name="T9" fmla="*/ 0 h 295"/>
                <a:gd name="T10" fmla="*/ 45507674 w 295"/>
                <a:gd name="T11" fmla="*/ 65099357 h 295"/>
                <a:gd name="T12" fmla="*/ 22908648 w 295"/>
                <a:gd name="T13" fmla="*/ 43595973 h 295"/>
                <a:gd name="T14" fmla="*/ 45507674 w 295"/>
                <a:gd name="T15" fmla="*/ 21797950 h 295"/>
                <a:gd name="T16" fmla="*/ 68416276 w 295"/>
                <a:gd name="T17" fmla="*/ 43595973 h 295"/>
                <a:gd name="T18" fmla="*/ 45507674 w 295"/>
                <a:gd name="T19" fmla="*/ 65099357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2"/>
            </a:solidFill>
            <a:ln w="9525">
              <a:noFill/>
              <a:round/>
              <a:headEnd/>
              <a:tailEnd/>
            </a:ln>
          </p:spPr>
          <p:txBody>
            <a:bodyPr/>
            <a:lstStyle/>
            <a:p>
              <a:endParaRPr lang="zh-CN" altLang="en-US"/>
            </a:p>
          </p:txBody>
        </p:sp>
        <p:sp>
          <p:nvSpPr>
            <p:cNvPr id="74771" name="Freeform 25"/>
            <p:cNvSpPr>
              <a:spLocks noEditPoints="1"/>
            </p:cNvSpPr>
            <p:nvPr/>
          </p:nvSpPr>
          <p:spPr bwMode="auto">
            <a:xfrm>
              <a:off x="4511" y="879"/>
              <a:ext cx="1009" cy="997"/>
            </a:xfrm>
            <a:custGeom>
              <a:avLst/>
              <a:gdLst>
                <a:gd name="T0" fmla="*/ 67317362 w 435"/>
                <a:gd name="T1" fmla="*/ 0 h 435"/>
                <a:gd name="T2" fmla="*/ 0 w 435"/>
                <a:gd name="T3" fmla="*/ 63700664 h 435"/>
                <a:gd name="T4" fmla="*/ 67317362 w 435"/>
                <a:gd name="T5" fmla="*/ 127109131 h 435"/>
                <a:gd name="T6" fmla="*/ 134944838 w 435"/>
                <a:gd name="T7" fmla="*/ 63700664 h 435"/>
                <a:gd name="T8" fmla="*/ 67317362 w 435"/>
                <a:gd name="T9" fmla="*/ 0 h 435"/>
                <a:gd name="T10" fmla="*/ 67317362 w 435"/>
                <a:gd name="T11" fmla="*/ 95258753 h 435"/>
                <a:gd name="T12" fmla="*/ 33813812 w 435"/>
                <a:gd name="T13" fmla="*/ 63700664 h 435"/>
                <a:gd name="T14" fmla="*/ 67317362 w 435"/>
                <a:gd name="T15" fmla="*/ 31850350 h 435"/>
                <a:gd name="T16" fmla="*/ 101131221 w 435"/>
                <a:gd name="T17" fmla="*/ 63700664 h 435"/>
                <a:gd name="T18" fmla="*/ 67317362 w 435"/>
                <a:gd name="T19" fmla="*/ 95258753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chemeClr val="tx2"/>
            </a:solidFill>
            <a:ln w="9525">
              <a:noFill/>
              <a:round/>
              <a:headEnd/>
              <a:tailEnd/>
            </a:ln>
          </p:spPr>
          <p:txBody>
            <a:bodyPr/>
            <a:lstStyle/>
            <a:p>
              <a:endParaRPr lang="zh-CN" altLang="en-US"/>
            </a:p>
          </p:txBody>
        </p:sp>
      </p:grpSp>
      <p:sp>
        <p:nvSpPr>
          <p:cNvPr id="20" name="TextBox 61"/>
          <p:cNvSpPr txBox="1">
            <a:spLocks noChangeArrowheads="1"/>
          </p:cNvSpPr>
          <p:nvPr/>
        </p:nvSpPr>
        <p:spPr bwMode="auto">
          <a:xfrm>
            <a:off x="7631113" y="2030413"/>
            <a:ext cx="661987"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100%</a:t>
            </a:r>
            <a:endParaRPr lang="zh-CN" altLang="en-US" b="0">
              <a:solidFill>
                <a:srgbClr val="333333"/>
              </a:solidFill>
              <a:latin typeface="Impact" pitchFamily="34" charset="0"/>
            </a:endParaRPr>
          </a:p>
        </p:txBody>
      </p:sp>
      <p:sp>
        <p:nvSpPr>
          <p:cNvPr id="22" name="文本框 10"/>
          <p:cNvSpPr txBox="1">
            <a:spLocks noChangeArrowheads="1"/>
          </p:cNvSpPr>
          <p:nvPr/>
        </p:nvSpPr>
        <p:spPr bwMode="auto">
          <a:xfrm>
            <a:off x="488950" y="4391025"/>
            <a:ext cx="8905875" cy="438150"/>
          </a:xfrm>
          <a:prstGeom prst="rect">
            <a:avLst/>
          </a:prstGeom>
          <a:noFill/>
          <a:ln w="9525">
            <a:noFill/>
            <a:miter lim="800000"/>
            <a:headEnd/>
            <a:tailEnd/>
          </a:ln>
        </p:spPr>
        <p:txBody>
          <a:bodyPr lIns="72558" tIns="36279" rIns="72558" bIns="36279">
            <a:spAutoFit/>
          </a:bodyPr>
          <a:lstStyle/>
          <a:p>
            <a:pPr algn="ctr" defTabSz="863600">
              <a:buFont typeface="Arial" charset="0"/>
              <a:buNone/>
            </a:pPr>
            <a:r>
              <a:rPr lang="zh-CN" altLang="en-US" sz="1200" b="0">
                <a:solidFill>
                  <a:srgbClr val="808080"/>
                </a:solidFill>
                <a:latin typeface="微软雅黑" pitchFamily="34" charset="-122"/>
              </a:rPr>
              <a:t>点击输入内容点击输入内容点击输入内容点击输入内容点击输入内容点击输入内容点击输入内容点击输入内容点击输入内点击输入内容点击输入内容点击输入内容点击输入内容点击输入内容点击输入内容点击输入内容点击输入内容点击输入内</a:t>
            </a:r>
          </a:p>
        </p:txBody>
      </p:sp>
      <p:sp>
        <p:nvSpPr>
          <p:cNvPr id="27" name="TextBox 26"/>
          <p:cNvSpPr txBox="1">
            <a:spLocks noChangeArrowheads="1"/>
          </p:cNvSpPr>
          <p:nvPr/>
        </p:nvSpPr>
        <p:spPr bwMode="auto">
          <a:xfrm>
            <a:off x="1149350"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latin typeface="微软雅黑" pitchFamily="34" charset="-122"/>
              </a:rPr>
              <a:t>标题内容</a:t>
            </a:r>
          </a:p>
        </p:txBody>
      </p:sp>
      <p:sp>
        <p:nvSpPr>
          <p:cNvPr id="28" name="TextBox 27"/>
          <p:cNvSpPr txBox="1">
            <a:spLocks noChangeArrowheads="1"/>
          </p:cNvSpPr>
          <p:nvPr/>
        </p:nvSpPr>
        <p:spPr bwMode="auto">
          <a:xfrm>
            <a:off x="3224213"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标题内容</a:t>
            </a:r>
          </a:p>
        </p:txBody>
      </p:sp>
      <p:sp>
        <p:nvSpPr>
          <p:cNvPr id="29" name="TextBox 28"/>
          <p:cNvSpPr txBox="1">
            <a:spLocks noChangeArrowheads="1"/>
          </p:cNvSpPr>
          <p:nvPr/>
        </p:nvSpPr>
        <p:spPr bwMode="auto">
          <a:xfrm>
            <a:off x="5224463"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标题内容</a:t>
            </a:r>
          </a:p>
        </p:txBody>
      </p:sp>
      <p:sp>
        <p:nvSpPr>
          <p:cNvPr id="30" name="TextBox 29"/>
          <p:cNvSpPr txBox="1">
            <a:spLocks noChangeArrowheads="1"/>
          </p:cNvSpPr>
          <p:nvPr/>
        </p:nvSpPr>
        <p:spPr bwMode="auto">
          <a:xfrm>
            <a:off x="7481888"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标题内容</a:t>
            </a:r>
          </a:p>
        </p:txBody>
      </p:sp>
      <p:grpSp>
        <p:nvGrpSpPr>
          <p:cNvPr id="45" name="组合 44"/>
          <p:cNvGrpSpPr>
            <a:grpSpLocks/>
          </p:cNvGrpSpPr>
          <p:nvPr/>
        </p:nvGrpSpPr>
        <p:grpSpPr bwMode="auto">
          <a:xfrm>
            <a:off x="557213" y="3867150"/>
            <a:ext cx="8664575" cy="390525"/>
            <a:chOff x="698575" y="4912345"/>
            <a:chExt cx="10873208" cy="494764"/>
          </a:xfrm>
        </p:grpSpPr>
        <p:cxnSp>
          <p:nvCxnSpPr>
            <p:cNvPr id="74768" name="直接连接符 39"/>
            <p:cNvCxnSpPr>
              <a:cxnSpLocks noChangeShapeType="1"/>
            </p:cNvCxnSpPr>
            <p:nvPr/>
          </p:nvCxnSpPr>
          <p:spPr bwMode="auto">
            <a:xfrm>
              <a:off x="698575" y="5302002"/>
              <a:ext cx="10873208" cy="0"/>
            </a:xfrm>
            <a:prstGeom prst="line">
              <a:avLst/>
            </a:prstGeom>
            <a:noFill/>
            <a:ln w="38100" algn="ctr">
              <a:solidFill>
                <a:schemeClr val="bg2"/>
              </a:solidFill>
              <a:round/>
              <a:headEnd/>
              <a:tailEnd/>
            </a:ln>
          </p:spPr>
        </p:cxnSp>
        <p:sp>
          <p:nvSpPr>
            <p:cNvPr id="74769" name="矩形 43"/>
            <p:cNvSpPr>
              <a:spLocks noChangeArrowheads="1"/>
            </p:cNvSpPr>
            <p:nvPr/>
          </p:nvSpPr>
          <p:spPr bwMode="auto">
            <a:xfrm>
              <a:off x="2906138" y="4912345"/>
              <a:ext cx="6222919" cy="494764"/>
            </a:xfrm>
            <a:prstGeom prst="rect">
              <a:avLst/>
            </a:prstGeom>
            <a:solidFill>
              <a:schemeClr val="tx2"/>
            </a:solidFill>
            <a:ln w="25400" algn="ctr">
              <a:noFill/>
              <a:miter lim="800000"/>
              <a:headEnd/>
              <a:tailEnd/>
            </a:ln>
          </p:spPr>
          <p:txBody>
            <a:bodyPr lIns="72558" tIns="36279" rIns="72558" bIns="36279" anchor="ctr"/>
            <a:lstStyle/>
            <a:p>
              <a:pPr algn="ctr" defTabSz="863600"/>
              <a:endParaRPr lang="zh-CN" altLang="en-US" sz="1700" b="0">
                <a:solidFill>
                  <a:srgbClr val="FFFFFF"/>
                </a:solidFill>
                <a:latin typeface="Calibri" pitchFamily="34" charset="0"/>
                <a:ea typeface="宋体" charset="-122"/>
              </a:endParaRPr>
            </a:p>
          </p:txBody>
        </p:sp>
      </p:grpSp>
      <p:sp>
        <p:nvSpPr>
          <p:cNvPr id="43" name="TextBox 42"/>
          <p:cNvSpPr txBox="1">
            <a:spLocks noChangeArrowheads="1"/>
          </p:cNvSpPr>
          <p:nvPr/>
        </p:nvSpPr>
        <p:spPr bwMode="auto">
          <a:xfrm>
            <a:off x="3533775" y="3867150"/>
            <a:ext cx="2317750" cy="361950"/>
          </a:xfrm>
          <a:prstGeom prst="rect">
            <a:avLst/>
          </a:prstGeom>
          <a:noFill/>
          <a:ln w="9525">
            <a:noFill/>
            <a:miter lim="800000"/>
            <a:headEnd/>
            <a:tailEnd/>
          </a:ln>
        </p:spPr>
        <p:txBody>
          <a:bodyPr wrap="none" lIns="72558" tIns="36279" rIns="72558" bIns="36279">
            <a:spAutoFit/>
          </a:bodyPr>
          <a:lstStyle/>
          <a:p>
            <a:pPr algn="ctr" defTabSz="863600"/>
            <a:r>
              <a:rPr lang="zh-CN" altLang="en-US">
                <a:solidFill>
                  <a:schemeClr val="bg1"/>
                </a:solidFill>
                <a:latin typeface="微软雅黑" pitchFamily="34" charset="-122"/>
              </a:rPr>
              <a:t>输入标题内容和文字</a:t>
            </a:r>
          </a:p>
        </p:txBody>
      </p:sp>
    </p:spTree>
  </p:cSld>
  <p:clrMapOvr>
    <a:masterClrMapping/>
  </p:clrMapOvr>
  <p:transition spd="slow" advTm="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94234"/>
                                        </p:tgtEl>
                                        <p:attrNameLst>
                                          <p:attrName>style.visibility</p:attrName>
                                        </p:attrNameLst>
                                      </p:cBhvr>
                                      <p:to>
                                        <p:strVal val="visible"/>
                                      </p:to>
                                    </p:set>
                                    <p:anim calcmode="lin" valueType="num">
                                      <p:cBhvr>
                                        <p:cTn id="7" dur="500" fill="hold"/>
                                        <p:tgtEl>
                                          <p:spTgt spid="94234"/>
                                        </p:tgtEl>
                                        <p:attrNameLst>
                                          <p:attrName>ppt_w</p:attrName>
                                        </p:attrNameLst>
                                      </p:cBhvr>
                                      <p:tavLst>
                                        <p:tav tm="0">
                                          <p:val>
                                            <p:fltVal val="0"/>
                                          </p:val>
                                        </p:tav>
                                        <p:tav tm="100000">
                                          <p:val>
                                            <p:strVal val="#ppt_w"/>
                                          </p:val>
                                        </p:tav>
                                      </p:tavLst>
                                    </p:anim>
                                    <p:anim calcmode="lin" valueType="num">
                                      <p:cBhvr>
                                        <p:cTn id="8" dur="500" fill="hold"/>
                                        <p:tgtEl>
                                          <p:spTgt spid="94234"/>
                                        </p:tgtEl>
                                        <p:attrNameLst>
                                          <p:attrName>ppt_h</p:attrName>
                                        </p:attrNameLst>
                                      </p:cBhvr>
                                      <p:tavLst>
                                        <p:tav tm="0">
                                          <p:val>
                                            <p:fltVal val="0"/>
                                          </p:val>
                                        </p:tav>
                                        <p:tav tm="100000">
                                          <p:val>
                                            <p:strVal val="#ppt_h"/>
                                          </p:val>
                                        </p:tav>
                                      </p:tavLst>
                                    </p:anim>
                                    <p:animEffect transition="in" filter="fade">
                                      <p:cBhvr>
                                        <p:cTn id="9" dur="500"/>
                                        <p:tgtEl>
                                          <p:spTgt spid="94234"/>
                                        </p:tgtEl>
                                      </p:cBhvr>
                                    </p:animEffect>
                                  </p:childTnLst>
                                </p:cTn>
                              </p:par>
                              <p:par>
                                <p:cTn id="10" presetID="53" presetClass="entr" presetSubtype="0" fill="hold" nodeType="withEffect">
                                  <p:stCondLst>
                                    <p:cond delay="0"/>
                                  </p:stCondLst>
                                  <p:childTnLst>
                                    <p:set>
                                      <p:cBhvr>
                                        <p:cTn id="11" dur="1" fill="hold">
                                          <p:stCondLst>
                                            <p:cond delay="0"/>
                                          </p:stCondLst>
                                        </p:cTn>
                                        <p:tgtEl>
                                          <p:spTgt spid="94235"/>
                                        </p:tgtEl>
                                        <p:attrNameLst>
                                          <p:attrName>style.visibility</p:attrName>
                                        </p:attrNameLst>
                                      </p:cBhvr>
                                      <p:to>
                                        <p:strVal val="visible"/>
                                      </p:to>
                                    </p:set>
                                    <p:anim calcmode="lin" valueType="num">
                                      <p:cBhvr>
                                        <p:cTn id="12" dur="500" fill="hold"/>
                                        <p:tgtEl>
                                          <p:spTgt spid="94235"/>
                                        </p:tgtEl>
                                        <p:attrNameLst>
                                          <p:attrName>ppt_w</p:attrName>
                                        </p:attrNameLst>
                                      </p:cBhvr>
                                      <p:tavLst>
                                        <p:tav tm="0">
                                          <p:val>
                                            <p:fltVal val="0"/>
                                          </p:val>
                                        </p:tav>
                                        <p:tav tm="100000">
                                          <p:val>
                                            <p:strVal val="#ppt_w"/>
                                          </p:val>
                                        </p:tav>
                                      </p:tavLst>
                                    </p:anim>
                                    <p:anim calcmode="lin" valueType="num">
                                      <p:cBhvr>
                                        <p:cTn id="13" dur="500" fill="hold"/>
                                        <p:tgtEl>
                                          <p:spTgt spid="94235"/>
                                        </p:tgtEl>
                                        <p:attrNameLst>
                                          <p:attrName>ppt_h</p:attrName>
                                        </p:attrNameLst>
                                      </p:cBhvr>
                                      <p:tavLst>
                                        <p:tav tm="0">
                                          <p:val>
                                            <p:fltVal val="0"/>
                                          </p:val>
                                        </p:tav>
                                        <p:tav tm="100000">
                                          <p:val>
                                            <p:strVal val="#ppt_h"/>
                                          </p:val>
                                        </p:tav>
                                      </p:tavLst>
                                    </p:anim>
                                    <p:animEffect transition="in" filter="fade">
                                      <p:cBhvr>
                                        <p:cTn id="14" dur="500"/>
                                        <p:tgtEl>
                                          <p:spTgt spid="94235"/>
                                        </p:tgtEl>
                                      </p:cBhvr>
                                    </p:animEffect>
                                  </p:childTnLst>
                                </p:cTn>
                              </p:par>
                              <p:par>
                                <p:cTn id="15" presetID="53" presetClass="entr" presetSubtype="0" fill="hold" nodeType="withEffect">
                                  <p:stCondLst>
                                    <p:cond delay="0"/>
                                  </p:stCondLst>
                                  <p:childTnLst>
                                    <p:set>
                                      <p:cBhvr>
                                        <p:cTn id="16" dur="1" fill="hold">
                                          <p:stCondLst>
                                            <p:cond delay="0"/>
                                          </p:stCondLst>
                                        </p:cTn>
                                        <p:tgtEl>
                                          <p:spTgt spid="94237"/>
                                        </p:tgtEl>
                                        <p:attrNameLst>
                                          <p:attrName>style.visibility</p:attrName>
                                        </p:attrNameLst>
                                      </p:cBhvr>
                                      <p:to>
                                        <p:strVal val="visible"/>
                                      </p:to>
                                    </p:set>
                                    <p:anim calcmode="lin" valueType="num">
                                      <p:cBhvr>
                                        <p:cTn id="17" dur="500" fill="hold"/>
                                        <p:tgtEl>
                                          <p:spTgt spid="94237"/>
                                        </p:tgtEl>
                                        <p:attrNameLst>
                                          <p:attrName>ppt_w</p:attrName>
                                        </p:attrNameLst>
                                      </p:cBhvr>
                                      <p:tavLst>
                                        <p:tav tm="0">
                                          <p:val>
                                            <p:fltVal val="0"/>
                                          </p:val>
                                        </p:tav>
                                        <p:tav tm="100000">
                                          <p:val>
                                            <p:strVal val="#ppt_w"/>
                                          </p:val>
                                        </p:tav>
                                      </p:tavLst>
                                    </p:anim>
                                    <p:anim calcmode="lin" valueType="num">
                                      <p:cBhvr>
                                        <p:cTn id="18" dur="500" fill="hold"/>
                                        <p:tgtEl>
                                          <p:spTgt spid="94237"/>
                                        </p:tgtEl>
                                        <p:attrNameLst>
                                          <p:attrName>ppt_h</p:attrName>
                                        </p:attrNameLst>
                                      </p:cBhvr>
                                      <p:tavLst>
                                        <p:tav tm="0">
                                          <p:val>
                                            <p:fltVal val="0"/>
                                          </p:val>
                                        </p:tav>
                                        <p:tav tm="100000">
                                          <p:val>
                                            <p:strVal val="#ppt_h"/>
                                          </p:val>
                                        </p:tav>
                                      </p:tavLst>
                                    </p:anim>
                                    <p:animEffect transition="in" filter="fade">
                                      <p:cBhvr>
                                        <p:cTn id="19" dur="500"/>
                                        <p:tgtEl>
                                          <p:spTgt spid="94237"/>
                                        </p:tgtEl>
                                      </p:cBhvr>
                                    </p:animEffect>
                                  </p:childTnLst>
                                </p:cTn>
                              </p:par>
                              <p:par>
                                <p:cTn id="20" presetID="53" presetClass="entr" presetSubtype="0" fill="hold" nodeType="withEffect">
                                  <p:stCondLst>
                                    <p:cond delay="0"/>
                                  </p:stCondLst>
                                  <p:childTnLst>
                                    <p:set>
                                      <p:cBhvr>
                                        <p:cTn id="21" dur="1" fill="hold">
                                          <p:stCondLst>
                                            <p:cond delay="0"/>
                                          </p:stCondLst>
                                        </p:cTn>
                                        <p:tgtEl>
                                          <p:spTgt spid="94236"/>
                                        </p:tgtEl>
                                        <p:attrNameLst>
                                          <p:attrName>style.visibility</p:attrName>
                                        </p:attrNameLst>
                                      </p:cBhvr>
                                      <p:to>
                                        <p:strVal val="visible"/>
                                      </p:to>
                                    </p:set>
                                    <p:anim calcmode="lin" valueType="num">
                                      <p:cBhvr>
                                        <p:cTn id="22" dur="500" fill="hold"/>
                                        <p:tgtEl>
                                          <p:spTgt spid="94236"/>
                                        </p:tgtEl>
                                        <p:attrNameLst>
                                          <p:attrName>ppt_w</p:attrName>
                                        </p:attrNameLst>
                                      </p:cBhvr>
                                      <p:tavLst>
                                        <p:tav tm="0">
                                          <p:val>
                                            <p:fltVal val="0"/>
                                          </p:val>
                                        </p:tav>
                                        <p:tav tm="100000">
                                          <p:val>
                                            <p:strVal val="#ppt_w"/>
                                          </p:val>
                                        </p:tav>
                                      </p:tavLst>
                                    </p:anim>
                                    <p:anim calcmode="lin" valueType="num">
                                      <p:cBhvr>
                                        <p:cTn id="23" dur="500" fill="hold"/>
                                        <p:tgtEl>
                                          <p:spTgt spid="94236"/>
                                        </p:tgtEl>
                                        <p:attrNameLst>
                                          <p:attrName>ppt_h</p:attrName>
                                        </p:attrNameLst>
                                      </p:cBhvr>
                                      <p:tavLst>
                                        <p:tav tm="0">
                                          <p:val>
                                            <p:fltVal val="0"/>
                                          </p:val>
                                        </p:tav>
                                        <p:tav tm="100000">
                                          <p:val>
                                            <p:strVal val="#ppt_h"/>
                                          </p:val>
                                        </p:tav>
                                      </p:tavLst>
                                    </p:anim>
                                    <p:animEffect transition="in" filter="fade">
                                      <p:cBhvr>
                                        <p:cTn id="24" dur="500"/>
                                        <p:tgtEl>
                                          <p:spTgt spid="94236"/>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par>
                          <p:cTn id="37" fill="hold">
                            <p:stCondLst>
                              <p:cond delay="1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childTnLst>
                          </p:cTn>
                        </p:par>
                        <p:par>
                          <p:cTn id="49" fill="hold">
                            <p:stCondLst>
                              <p:cond delay="2500"/>
                            </p:stCondLst>
                            <p:childTnLst>
                              <p:par>
                                <p:cTn id="50" presetID="41" presetClass="entr" presetSubtype="0" fill="hold" grpId="0" nodeType="afterEffect">
                                  <p:stCondLst>
                                    <p:cond delay="0"/>
                                  </p:stCondLst>
                                  <p:iterate type="lt">
                                    <p:tmPct val="10000"/>
                                  </p:iterate>
                                  <p:childTnLst>
                                    <p:set>
                                      <p:cBhvr>
                                        <p:cTn id="51" dur="1" fill="hold">
                                          <p:stCondLst>
                                            <p:cond delay="0"/>
                                          </p:stCondLst>
                                        </p:cTn>
                                        <p:tgtEl>
                                          <p:spTgt spid="27"/>
                                        </p:tgtEl>
                                        <p:attrNameLst>
                                          <p:attrName>style.visibility</p:attrName>
                                        </p:attrNameLst>
                                      </p:cBhvr>
                                      <p:to>
                                        <p:strVal val="visible"/>
                                      </p:to>
                                    </p:set>
                                    <p:anim calcmode="lin" valueType="num">
                                      <p:cBhvr>
                                        <p:cTn id="52" dur="10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7"/>
                                        </p:tgtEl>
                                        <p:attrNameLst>
                                          <p:attrName>ppt_y</p:attrName>
                                        </p:attrNameLst>
                                      </p:cBhvr>
                                      <p:tavLst>
                                        <p:tav tm="0">
                                          <p:val>
                                            <p:strVal val="#ppt_y"/>
                                          </p:val>
                                        </p:tav>
                                        <p:tav tm="100000">
                                          <p:val>
                                            <p:strVal val="#ppt_y"/>
                                          </p:val>
                                        </p:tav>
                                      </p:tavLst>
                                    </p:anim>
                                    <p:anim calcmode="lin" valueType="num">
                                      <p:cBhvr>
                                        <p:cTn id="54" dur="10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7"/>
                                        </p:tgtEl>
                                      </p:cBhvr>
                                    </p:animEffect>
                                  </p:childTnLst>
                                </p:cTn>
                              </p:par>
                              <p:par>
                                <p:cTn id="57" presetID="41" presetClass="entr" presetSubtype="0" fill="hold" grpId="0" nodeType="withEffect">
                                  <p:stCondLst>
                                    <p:cond delay="0"/>
                                  </p:stCondLst>
                                  <p:iterate type="lt">
                                    <p:tmPct val="10000"/>
                                  </p:iterate>
                                  <p:childTnLst>
                                    <p:set>
                                      <p:cBhvr>
                                        <p:cTn id="58" dur="1" fill="hold">
                                          <p:stCondLst>
                                            <p:cond delay="0"/>
                                          </p:stCondLst>
                                        </p:cTn>
                                        <p:tgtEl>
                                          <p:spTgt spid="28"/>
                                        </p:tgtEl>
                                        <p:attrNameLst>
                                          <p:attrName>style.visibility</p:attrName>
                                        </p:attrNameLst>
                                      </p:cBhvr>
                                      <p:to>
                                        <p:strVal val="visible"/>
                                      </p:to>
                                    </p:set>
                                    <p:anim calcmode="lin" valueType="num">
                                      <p:cBhvr>
                                        <p:cTn id="59" dur="10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60" dur="1000" fill="hold"/>
                                        <p:tgtEl>
                                          <p:spTgt spid="28"/>
                                        </p:tgtEl>
                                        <p:attrNameLst>
                                          <p:attrName>ppt_y</p:attrName>
                                        </p:attrNameLst>
                                      </p:cBhvr>
                                      <p:tavLst>
                                        <p:tav tm="0">
                                          <p:val>
                                            <p:strVal val="#ppt_y"/>
                                          </p:val>
                                        </p:tav>
                                        <p:tav tm="100000">
                                          <p:val>
                                            <p:strVal val="#ppt_y"/>
                                          </p:val>
                                        </p:tav>
                                      </p:tavLst>
                                    </p:anim>
                                    <p:anim calcmode="lin" valueType="num">
                                      <p:cBhvr>
                                        <p:cTn id="61" dur="10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62" dur="10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1000" tmFilter="0,0; .5, 1; 1, 1"/>
                                        <p:tgtEl>
                                          <p:spTgt spid="28"/>
                                        </p:tgtEl>
                                      </p:cBhvr>
                                    </p:animEffect>
                                  </p:childTnLst>
                                </p:cTn>
                              </p:par>
                              <p:par>
                                <p:cTn id="64" presetID="41" presetClass="entr" presetSubtype="0" fill="hold" grpId="0" nodeType="withEffect">
                                  <p:stCondLst>
                                    <p:cond delay="0"/>
                                  </p:stCondLst>
                                  <p:iterate type="lt">
                                    <p:tmPct val="10000"/>
                                  </p:iterate>
                                  <p:childTnLst>
                                    <p:set>
                                      <p:cBhvr>
                                        <p:cTn id="65" dur="1" fill="hold">
                                          <p:stCondLst>
                                            <p:cond delay="0"/>
                                          </p:stCondLst>
                                        </p:cTn>
                                        <p:tgtEl>
                                          <p:spTgt spid="29"/>
                                        </p:tgtEl>
                                        <p:attrNameLst>
                                          <p:attrName>style.visibility</p:attrName>
                                        </p:attrNameLst>
                                      </p:cBhvr>
                                      <p:to>
                                        <p:strVal val="visible"/>
                                      </p:to>
                                    </p:set>
                                    <p:anim calcmode="lin" valueType="num">
                                      <p:cBhvr>
                                        <p:cTn id="66" dur="10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67" dur="1000" fill="hold"/>
                                        <p:tgtEl>
                                          <p:spTgt spid="29"/>
                                        </p:tgtEl>
                                        <p:attrNameLst>
                                          <p:attrName>ppt_y</p:attrName>
                                        </p:attrNameLst>
                                      </p:cBhvr>
                                      <p:tavLst>
                                        <p:tav tm="0">
                                          <p:val>
                                            <p:strVal val="#ppt_y"/>
                                          </p:val>
                                        </p:tav>
                                        <p:tav tm="100000">
                                          <p:val>
                                            <p:strVal val="#ppt_y"/>
                                          </p:val>
                                        </p:tav>
                                      </p:tavLst>
                                    </p:anim>
                                    <p:anim calcmode="lin" valueType="num">
                                      <p:cBhvr>
                                        <p:cTn id="68" dur="10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69" dur="10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70" dur="1000" tmFilter="0,0; .5, 1; 1, 1"/>
                                        <p:tgtEl>
                                          <p:spTgt spid="29"/>
                                        </p:tgtEl>
                                      </p:cBhvr>
                                    </p:animEffect>
                                  </p:childTnLst>
                                </p:cTn>
                              </p:par>
                              <p:par>
                                <p:cTn id="71" presetID="41" presetClass="entr" presetSubtype="0" fill="hold" grpId="0" nodeType="withEffect">
                                  <p:stCondLst>
                                    <p:cond delay="0"/>
                                  </p:stCondLst>
                                  <p:iterate type="lt">
                                    <p:tmPct val="10000"/>
                                  </p:iterate>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74" dur="1000" fill="hold"/>
                                        <p:tgtEl>
                                          <p:spTgt spid="30"/>
                                        </p:tgtEl>
                                        <p:attrNameLst>
                                          <p:attrName>ppt_y</p:attrName>
                                        </p:attrNameLst>
                                      </p:cBhvr>
                                      <p:tavLst>
                                        <p:tav tm="0">
                                          <p:val>
                                            <p:strVal val="#ppt_y"/>
                                          </p:val>
                                        </p:tav>
                                        <p:tav tm="100000">
                                          <p:val>
                                            <p:strVal val="#ppt_y"/>
                                          </p:val>
                                        </p:tav>
                                      </p:tavLst>
                                    </p:anim>
                                    <p:anim calcmode="lin" valueType="num">
                                      <p:cBhvr>
                                        <p:cTn id="75" dur="10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76" dur="10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77" dur="1000" tmFilter="0,0; .5, 1; 1, 1"/>
                                        <p:tgtEl>
                                          <p:spTgt spid="30"/>
                                        </p:tgtEl>
                                      </p:cBhvr>
                                    </p:animEffect>
                                  </p:childTnLst>
                                </p:cTn>
                              </p:par>
                            </p:childTnLst>
                          </p:cTn>
                        </p:par>
                        <p:par>
                          <p:cTn id="78" fill="hold">
                            <p:stCondLst>
                              <p:cond delay="3800"/>
                            </p:stCondLst>
                            <p:childTnLst>
                              <p:par>
                                <p:cTn id="79" presetID="16" presetClass="entr" presetSubtype="21"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barn(inVertical)">
                                      <p:cBhvr>
                                        <p:cTn id="81" dur="500"/>
                                        <p:tgtEl>
                                          <p:spTgt spid="45"/>
                                        </p:tgtEl>
                                      </p:cBhvr>
                                    </p:animEffect>
                                  </p:childTnLst>
                                </p:cTn>
                              </p:par>
                            </p:childTnLst>
                          </p:cTn>
                        </p:par>
                        <p:par>
                          <p:cTn id="82" fill="hold">
                            <p:stCondLst>
                              <p:cond delay="4300"/>
                            </p:stCondLst>
                            <p:childTnLst>
                              <p:par>
                                <p:cTn id="83" presetID="41" presetClass="entr" presetSubtype="0" fill="hold" grpId="0" nodeType="afterEffect">
                                  <p:stCondLst>
                                    <p:cond delay="0"/>
                                  </p:stCondLst>
                                  <p:iterate type="lt">
                                    <p:tmPct val="10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43"/>
                                        </p:tgtEl>
                                        <p:attrNameLst>
                                          <p:attrName>ppt_y</p:attrName>
                                        </p:attrNameLst>
                                      </p:cBhvr>
                                      <p:tavLst>
                                        <p:tav tm="0">
                                          <p:val>
                                            <p:strVal val="#ppt_y"/>
                                          </p:val>
                                        </p:tav>
                                        <p:tav tm="100000">
                                          <p:val>
                                            <p:strVal val="#ppt_y"/>
                                          </p:val>
                                        </p:tav>
                                      </p:tavLst>
                                    </p:anim>
                                    <p:anim calcmode="lin" valueType="num">
                                      <p:cBhvr>
                                        <p:cTn id="87"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43"/>
                                        </p:tgtEl>
                                      </p:cBhvr>
                                    </p:animEffect>
                                  </p:childTnLst>
                                </p:cTn>
                              </p:par>
                            </p:childTnLst>
                          </p:cTn>
                        </p:par>
                        <p:par>
                          <p:cTn id="90" fill="hold">
                            <p:stCondLst>
                              <p:cond delay="5200"/>
                            </p:stCondLst>
                            <p:childTnLst>
                              <p:par>
                                <p:cTn id="91" presetID="41" presetClass="entr" presetSubtype="0" fill="hold" grpId="0" nodeType="afterEffect">
                                  <p:stCondLst>
                                    <p:cond delay="0"/>
                                  </p:stCondLst>
                                  <p:iterate type="lt">
                                    <p:tmPct val="10000"/>
                                  </p:iterate>
                                  <p:childTnLst>
                                    <p:set>
                                      <p:cBhvr>
                                        <p:cTn id="92" dur="1" fill="hold">
                                          <p:stCondLst>
                                            <p:cond delay="0"/>
                                          </p:stCondLst>
                                        </p:cTn>
                                        <p:tgtEl>
                                          <p:spTgt spid="22"/>
                                        </p:tgtEl>
                                        <p:attrNameLst>
                                          <p:attrName>style.visibility</p:attrName>
                                        </p:attrNameLst>
                                      </p:cBhvr>
                                      <p:to>
                                        <p:strVal val="visible"/>
                                      </p:to>
                                    </p:set>
                                    <p:anim calcmode="lin" valueType="num">
                                      <p:cBhvr>
                                        <p:cTn id="93" dur="25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94" dur="250" fill="hold"/>
                                        <p:tgtEl>
                                          <p:spTgt spid="22"/>
                                        </p:tgtEl>
                                        <p:attrNameLst>
                                          <p:attrName>ppt_y</p:attrName>
                                        </p:attrNameLst>
                                      </p:cBhvr>
                                      <p:tavLst>
                                        <p:tav tm="0">
                                          <p:val>
                                            <p:strVal val="#ppt_y"/>
                                          </p:val>
                                        </p:tav>
                                        <p:tav tm="100000">
                                          <p:val>
                                            <p:strVal val="#ppt_y"/>
                                          </p:val>
                                        </p:tav>
                                      </p:tavLst>
                                    </p:anim>
                                    <p:anim calcmode="lin" valueType="num">
                                      <p:cBhvr>
                                        <p:cTn id="95" dur="25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96" dur="25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97" dur="25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0" grpId="0"/>
      <p:bldP spid="22" grpId="0"/>
      <p:bldP spid="27" grpId="0"/>
      <p:bldP spid="28" grpId="0"/>
      <p:bldP spid="29" grpId="0"/>
      <p:bldP spid="30"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49325" y="1876425"/>
            <a:ext cx="2112963" cy="822325"/>
          </a:xfrm>
          <a:prstGeom prst="rect">
            <a:avLst/>
          </a:prstGeom>
          <a:noFill/>
          <a:ln w="9525">
            <a:noFill/>
            <a:miter lim="800000"/>
            <a:headEnd/>
            <a:tailEnd/>
          </a:ln>
        </p:spPr>
        <p:txBody>
          <a:bodyPr lIns="0" tIns="0" rIns="0" bIns="0">
            <a:spAutoFit/>
          </a:bodyPr>
          <a:lstStyle/>
          <a:p>
            <a:r>
              <a:rPr lang="zh-CN" altLang="en-US" sz="1400" b="0">
                <a:solidFill>
                  <a:srgbClr val="808080"/>
                </a:solidFill>
                <a:latin typeface="微软雅黑" pitchFamily="34" charset="-122"/>
              </a:rPr>
              <a:t>标题内容</a:t>
            </a:r>
            <a:endParaRPr lang="en-US" altLang="zh-CN" sz="1400" b="0">
              <a:solidFill>
                <a:srgbClr val="808080"/>
              </a:solidFill>
              <a:latin typeface="微软雅黑" pitchFamily="34" charset="-122"/>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 name="TextBox 3"/>
          <p:cNvSpPr txBox="1">
            <a:spLocks noChangeArrowheads="1"/>
          </p:cNvSpPr>
          <p:nvPr/>
        </p:nvSpPr>
        <p:spPr bwMode="auto">
          <a:xfrm>
            <a:off x="6662738" y="1876425"/>
            <a:ext cx="2112962"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5" name="TextBox 4"/>
          <p:cNvSpPr txBox="1">
            <a:spLocks noChangeArrowheads="1"/>
          </p:cNvSpPr>
          <p:nvPr/>
        </p:nvSpPr>
        <p:spPr bwMode="auto">
          <a:xfrm>
            <a:off x="6662738" y="3282950"/>
            <a:ext cx="2112962"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6" name="TextBox 5"/>
          <p:cNvSpPr txBox="1">
            <a:spLocks noChangeArrowheads="1"/>
          </p:cNvSpPr>
          <p:nvPr/>
        </p:nvSpPr>
        <p:spPr bwMode="auto">
          <a:xfrm>
            <a:off x="949325" y="3282950"/>
            <a:ext cx="2112963"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a:grpSpLocks/>
          </p:cNvGrpSpPr>
          <p:nvPr/>
        </p:nvGrpSpPr>
        <p:grpSpPr bwMode="auto">
          <a:xfrm>
            <a:off x="3421063" y="1647825"/>
            <a:ext cx="2927350" cy="2601913"/>
            <a:chOff x="3218020" y="2137420"/>
            <a:chExt cx="2752869" cy="2753319"/>
          </a:xfrm>
        </p:grpSpPr>
        <p:sp>
          <p:nvSpPr>
            <p:cNvPr id="8" name="椭圆 6"/>
            <p:cNvSpPr/>
            <p:nvPr/>
          </p:nvSpPr>
          <p:spPr>
            <a:xfrm flipH="1" flipV="1">
              <a:off x="4618341" y="3331813"/>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椭圆 61"/>
            <p:cNvSpPr/>
            <p:nvPr/>
          </p:nvSpPr>
          <p:spPr>
            <a:xfrm flipH="1" flipV="1">
              <a:off x="3218020" y="3536758"/>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椭圆 6"/>
            <p:cNvSpPr/>
            <p:nvPr/>
          </p:nvSpPr>
          <p:spPr>
            <a:xfrm>
              <a:off x="3218020" y="2137420"/>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p>
          </p:txBody>
        </p:sp>
        <p:sp>
          <p:nvSpPr>
            <p:cNvPr id="11" name="椭圆 61"/>
            <p:cNvSpPr/>
            <p:nvPr/>
          </p:nvSpPr>
          <p:spPr>
            <a:xfrm>
              <a:off x="4412323" y="2137420"/>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2" name="椭圆 11"/>
            <p:cNvSpPr/>
            <p:nvPr/>
          </p:nvSpPr>
          <p:spPr>
            <a:xfrm>
              <a:off x="4269007" y="3214222"/>
              <a:ext cx="650895" cy="6517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6811" name="TextBox 12"/>
            <p:cNvSpPr txBox="1">
              <a:spLocks noChangeArrowheads="1"/>
            </p:cNvSpPr>
            <p:nvPr/>
          </p:nvSpPr>
          <p:spPr bwMode="auto">
            <a:xfrm>
              <a:off x="4442746" y="3401664"/>
              <a:ext cx="303417" cy="195414"/>
            </a:xfrm>
            <a:prstGeom prst="rect">
              <a:avLst/>
            </a:prstGeom>
            <a:noFill/>
            <a:ln w="9525">
              <a:noFill/>
              <a:miter lim="800000"/>
              <a:headEnd/>
              <a:tailEnd/>
            </a:ln>
          </p:spPr>
          <p:txBody>
            <a:bodyPr lIns="0" tIns="0" rIns="0" bIns="0">
              <a:spAutoFit/>
            </a:bodyPr>
            <a:lstStyle/>
            <a:p>
              <a:pPr algn="ctr"/>
              <a:r>
                <a:rPr lang="zh-CN" altLang="en-US" sz="1200">
                  <a:solidFill>
                    <a:schemeClr val="bg1"/>
                  </a:solidFill>
                  <a:latin typeface="微软雅黑" pitchFamily="34" charset="-122"/>
                </a:rPr>
                <a:t>标题</a:t>
              </a:r>
            </a:p>
          </p:txBody>
        </p:sp>
        <p:sp>
          <p:nvSpPr>
            <p:cNvPr id="76812" name="TextBox 13"/>
            <p:cNvSpPr txBox="1">
              <a:spLocks noChangeArrowheads="1"/>
            </p:cNvSpPr>
            <p:nvPr/>
          </p:nvSpPr>
          <p:spPr bwMode="auto">
            <a:xfrm>
              <a:off x="3463304" y="2655410"/>
              <a:ext cx="884467"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这里输入标题</a:t>
              </a:r>
            </a:p>
          </p:txBody>
        </p:sp>
        <p:sp>
          <p:nvSpPr>
            <p:cNvPr id="76813" name="TextBox 14"/>
            <p:cNvSpPr txBox="1">
              <a:spLocks noChangeArrowheads="1"/>
            </p:cNvSpPr>
            <p:nvPr/>
          </p:nvSpPr>
          <p:spPr bwMode="auto">
            <a:xfrm>
              <a:off x="4784238" y="2569468"/>
              <a:ext cx="815013"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这里输入标题</a:t>
              </a:r>
            </a:p>
          </p:txBody>
        </p:sp>
        <p:sp>
          <p:nvSpPr>
            <p:cNvPr id="76814" name="TextBox 15"/>
            <p:cNvSpPr txBox="1">
              <a:spLocks noChangeArrowheads="1"/>
            </p:cNvSpPr>
            <p:nvPr/>
          </p:nvSpPr>
          <p:spPr bwMode="auto">
            <a:xfrm>
              <a:off x="3506168" y="3943238"/>
              <a:ext cx="911515"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这里输入标题</a:t>
              </a:r>
            </a:p>
          </p:txBody>
        </p:sp>
        <p:sp>
          <p:nvSpPr>
            <p:cNvPr id="76815" name="TextBox 16"/>
            <p:cNvSpPr txBox="1">
              <a:spLocks noChangeArrowheads="1"/>
            </p:cNvSpPr>
            <p:nvPr/>
          </p:nvSpPr>
          <p:spPr bwMode="auto">
            <a:xfrm>
              <a:off x="4881641" y="3886086"/>
              <a:ext cx="842487"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这里输入标题</a:t>
              </a:r>
            </a:p>
          </p:txBody>
        </p:sp>
        <p:sp>
          <p:nvSpPr>
            <p:cNvPr id="18" name="椭圆 17"/>
            <p:cNvSpPr>
              <a:spLocks noChangeArrowheads="1"/>
            </p:cNvSpPr>
            <p:nvPr/>
          </p:nvSpPr>
          <p:spPr bwMode="auto">
            <a:xfrm>
              <a:off x="4306328" y="3251179"/>
              <a:ext cx="576251" cy="577878"/>
            </a:xfrm>
            <a:prstGeom prst="ellipse">
              <a:avLst/>
            </a:prstGeom>
            <a:noFill/>
            <a:ln w="15875" algn="ctr">
              <a:solidFill>
                <a:schemeClr val="tx2"/>
              </a:solidFill>
              <a:round/>
              <a:headEnd/>
              <a:tailEnd/>
            </a:ln>
          </p:spPr>
          <p:txBody>
            <a:bodyPr anchor="ctr"/>
            <a:lstStyle/>
            <a:p>
              <a:pPr algn="ctr">
                <a:defRPr/>
              </a:pPr>
              <a:endParaRPr lang="zh-CN" altLang="en-US" b="0">
                <a:solidFill>
                  <a:schemeClr val="lt1"/>
                </a:solidFill>
                <a:latin typeface="+mn-lt"/>
                <a:ea typeface="+mn-ea"/>
              </a:endParaRPr>
            </a:p>
          </p:txBody>
        </p:sp>
      </p:grpSp>
    </p:spTree>
  </p:cSld>
  <p:clrMapOvr>
    <a:masterClrMapping/>
  </p:clrMapOvr>
  <p:transition spd="slow" advClick="0"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8" presetClass="emph" presetSubtype="0" fill="hold" nodeType="withEffect">
                                  <p:stCondLst>
                                    <p:cond delay="0"/>
                                  </p:stCondLst>
                                  <p:childTnLst>
                                    <p:animRot by="21600000">
                                      <p:cBhvr>
                                        <p:cTn id="11" dur="1000" fill="hold"/>
                                        <p:tgtEl>
                                          <p:spTgt spid="7"/>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1+#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300" name="Group 44"/>
          <p:cNvGrpSpPr>
            <a:grpSpLocks/>
          </p:cNvGrpSpPr>
          <p:nvPr/>
        </p:nvGrpSpPr>
        <p:grpSpPr bwMode="auto">
          <a:xfrm>
            <a:off x="3013075" y="2387600"/>
            <a:ext cx="2584450" cy="2582863"/>
            <a:chOff x="1898" y="1504"/>
            <a:chExt cx="1628" cy="1627"/>
          </a:xfrm>
        </p:grpSpPr>
        <p:sp>
          <p:nvSpPr>
            <p:cNvPr id="78863" name="Freeform 4"/>
            <p:cNvSpPr>
              <a:spLocks/>
            </p:cNvSpPr>
            <p:nvPr/>
          </p:nvSpPr>
          <p:spPr bwMode="auto">
            <a:xfrm>
              <a:off x="1898" y="1504"/>
              <a:ext cx="1628" cy="1627"/>
            </a:xfrm>
            <a:custGeom>
              <a:avLst/>
              <a:gdLst>
                <a:gd name="T0" fmla="*/ 17945395 w 1050"/>
                <a:gd name="T1" fmla="*/ 20304944 h 1049"/>
                <a:gd name="T2" fmla="*/ 17182710 w 1050"/>
                <a:gd name="T3" fmla="*/ 22396164 h 1049"/>
                <a:gd name="T4" fmla="*/ 15051712 w 1050"/>
                <a:gd name="T5" fmla="*/ 21789041 h 1049"/>
                <a:gd name="T6" fmla="*/ 14019852 w 1050"/>
                <a:gd name="T7" fmla="*/ 23475511 h 1049"/>
                <a:gd name="T8" fmla="*/ 11799103 w 1050"/>
                <a:gd name="T9" fmla="*/ 22283735 h 1049"/>
                <a:gd name="T10" fmla="*/ 9937273 w 1050"/>
                <a:gd name="T11" fmla="*/ 23542986 h 1049"/>
                <a:gd name="T12" fmla="*/ 8546497 w 1050"/>
                <a:gd name="T13" fmla="*/ 21789041 h 1049"/>
                <a:gd name="T14" fmla="*/ 6751958 w 1050"/>
                <a:gd name="T15" fmla="*/ 22553584 h 1049"/>
                <a:gd name="T16" fmla="*/ 6101439 w 1050"/>
                <a:gd name="T17" fmla="*/ 20619773 h 1049"/>
                <a:gd name="T18" fmla="*/ 5204176 w 1050"/>
                <a:gd name="T19" fmla="*/ 19967670 h 1049"/>
                <a:gd name="T20" fmla="*/ 3140450 w 1050"/>
                <a:gd name="T21" fmla="*/ 19922703 h 1049"/>
                <a:gd name="T22" fmla="*/ 3005860 w 1050"/>
                <a:gd name="T23" fmla="*/ 17494209 h 1049"/>
                <a:gd name="T24" fmla="*/ 1054290 w 1050"/>
                <a:gd name="T25" fmla="*/ 16864590 h 1049"/>
                <a:gd name="T26" fmla="*/ 1749678 w 1050"/>
                <a:gd name="T27" fmla="*/ 14773383 h 1049"/>
                <a:gd name="T28" fmla="*/ 0 w 1050"/>
                <a:gd name="T29" fmla="*/ 13266815 h 1049"/>
                <a:gd name="T30" fmla="*/ 1345905 w 1050"/>
                <a:gd name="T31" fmla="*/ 11243067 h 1049"/>
                <a:gd name="T32" fmla="*/ 134597 w 1050"/>
                <a:gd name="T33" fmla="*/ 9579092 h 1049"/>
                <a:gd name="T34" fmla="*/ 1929129 w 1050"/>
                <a:gd name="T35" fmla="*/ 8274900 h 1049"/>
                <a:gd name="T36" fmla="*/ 1233749 w 1050"/>
                <a:gd name="T37" fmla="*/ 6386059 h 1049"/>
                <a:gd name="T38" fmla="*/ 3319901 w 1050"/>
                <a:gd name="T39" fmla="*/ 5621534 h 1049"/>
                <a:gd name="T40" fmla="*/ 3140450 w 1050"/>
                <a:gd name="T41" fmla="*/ 3665238 h 1049"/>
                <a:gd name="T42" fmla="*/ 5204176 w 1050"/>
                <a:gd name="T43" fmla="*/ 3642755 h 1049"/>
                <a:gd name="T44" fmla="*/ 6079010 w 1050"/>
                <a:gd name="T45" fmla="*/ 1371658 h 1049"/>
                <a:gd name="T46" fmla="*/ 8030573 w 1050"/>
                <a:gd name="T47" fmla="*/ 1978782 h 1049"/>
                <a:gd name="T48" fmla="*/ 9084859 w 1050"/>
                <a:gd name="T49" fmla="*/ 1641489 h 1049"/>
                <a:gd name="T50" fmla="*/ 11238308 w 1050"/>
                <a:gd name="T51" fmla="*/ 1304201 h 1049"/>
                <a:gd name="T52" fmla="*/ 13279593 w 1050"/>
                <a:gd name="T53" fmla="*/ 0 h 1049"/>
                <a:gd name="T54" fmla="*/ 14490911 w 1050"/>
                <a:gd name="T55" fmla="*/ 1641489 h 1049"/>
                <a:gd name="T56" fmla="*/ 15567648 w 1050"/>
                <a:gd name="T57" fmla="*/ 1978782 h 1049"/>
                <a:gd name="T58" fmla="*/ 17519201 w 1050"/>
                <a:gd name="T59" fmla="*/ 1371658 h 1049"/>
                <a:gd name="T60" fmla="*/ 18169706 w 1050"/>
                <a:gd name="T61" fmla="*/ 3485350 h 1049"/>
                <a:gd name="T62" fmla="*/ 20188561 w 1050"/>
                <a:gd name="T63" fmla="*/ 3395405 h 1049"/>
                <a:gd name="T64" fmla="*/ 20278278 w 1050"/>
                <a:gd name="T65" fmla="*/ 5621534 h 1049"/>
                <a:gd name="T66" fmla="*/ 22364449 w 1050"/>
                <a:gd name="T67" fmla="*/ 6386059 h 1049"/>
                <a:gd name="T68" fmla="*/ 21758784 w 1050"/>
                <a:gd name="T69" fmla="*/ 8544718 h 1049"/>
                <a:gd name="T70" fmla="*/ 23441186 w 1050"/>
                <a:gd name="T71" fmla="*/ 9579092 h 1049"/>
                <a:gd name="T72" fmla="*/ 22274720 w 1050"/>
                <a:gd name="T73" fmla="*/ 11782729 h 1049"/>
                <a:gd name="T74" fmla="*/ 23508477 w 1050"/>
                <a:gd name="T75" fmla="*/ 13649069 h 1049"/>
                <a:gd name="T76" fmla="*/ 21758784 w 1050"/>
                <a:gd name="T77" fmla="*/ 15043219 h 1049"/>
                <a:gd name="T78" fmla="*/ 22543882 w 1050"/>
                <a:gd name="T79" fmla="*/ 16864590 h 1049"/>
                <a:gd name="T80" fmla="*/ 20592342 w 1050"/>
                <a:gd name="T81" fmla="*/ 17494209 h 1049"/>
                <a:gd name="T82" fmla="*/ 19941825 w 1050"/>
                <a:gd name="T83" fmla="*/ 18393653 h 1049"/>
                <a:gd name="T84" fmla="*/ 19919386 w 1050"/>
                <a:gd name="T85" fmla="*/ 20484848 h 10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50"/>
                <a:gd name="T130" fmla="*/ 0 h 1049"/>
                <a:gd name="T131" fmla="*/ 1050 w 1050"/>
                <a:gd name="T132" fmla="*/ 1049 h 10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tx2"/>
            </a:solidFill>
            <a:ln w="3175" cap="flat" cmpd="sng" algn="ctr">
              <a:noFill/>
              <a:prstDash val="solid"/>
              <a:round/>
              <a:headEnd/>
              <a:tailEnd/>
            </a:ln>
          </p:spPr>
          <p:txBody>
            <a:bodyPr lIns="0" rIns="0" anchor="ctr"/>
            <a:lstStyle/>
            <a:p>
              <a:endParaRPr lang="zh-CN" altLang="en-US"/>
            </a:p>
          </p:txBody>
        </p:sp>
        <p:sp>
          <p:nvSpPr>
            <p:cNvPr id="78864" name="Oval 5"/>
            <p:cNvSpPr>
              <a:spLocks noChangeArrowheads="1"/>
            </p:cNvSpPr>
            <p:nvPr/>
          </p:nvSpPr>
          <p:spPr bwMode="auto">
            <a:xfrm>
              <a:off x="2149" y="1752"/>
              <a:ext cx="1129" cy="1131"/>
            </a:xfrm>
            <a:prstGeom prst="ellipse">
              <a:avLst/>
            </a:prstGeom>
            <a:solidFill>
              <a:srgbClr val="F2F2F2"/>
            </a:solidFill>
            <a:ln w="22225">
              <a:noFill/>
              <a:round/>
              <a:headEnd/>
              <a:tailEnd/>
            </a:ln>
          </p:spPr>
          <p:txBody>
            <a:bodyPr anchor="ctr" anchorCtr="1"/>
            <a:lstStyle/>
            <a:p>
              <a:pPr algn="ctr" defTabSz="1006475">
                <a:buFont typeface="Arial" charset="0"/>
                <a:buNone/>
              </a:pPr>
              <a:endParaRPr lang="zh-CN" altLang="en-US" sz="1800" b="0">
                <a:solidFill>
                  <a:schemeClr val="bg2"/>
                </a:solidFill>
                <a:sym typeface="造字工房悦黑体验版常规体" pitchFamily="50" charset="-122"/>
              </a:endParaRPr>
            </a:p>
            <a:p>
              <a:pPr algn="ctr" defTabSz="1006475">
                <a:buFont typeface="Arial" charset="0"/>
                <a:buNone/>
              </a:pPr>
              <a:r>
                <a:rPr lang="zh-CN" altLang="en-US" sz="1800" b="0">
                  <a:solidFill>
                    <a:schemeClr val="bg2"/>
                  </a:solidFill>
                  <a:sym typeface="造字工房悦黑体验版常规体" pitchFamily="50" charset="-122"/>
                </a:rPr>
                <a:t>输入您想要的文字内容</a:t>
              </a:r>
            </a:p>
            <a:p>
              <a:pPr algn="ctr" defTabSz="1006475">
                <a:buFont typeface="Arial" charset="0"/>
                <a:buNone/>
              </a:pPr>
              <a:endParaRPr lang="en-US" altLang="zh-CN" sz="1800" b="0">
                <a:solidFill>
                  <a:srgbClr val="C00000"/>
                </a:solidFill>
                <a:latin typeface="Calibri" pitchFamily="34" charset="0"/>
              </a:endParaRPr>
            </a:p>
          </p:txBody>
        </p:sp>
      </p:grpSp>
      <p:grpSp>
        <p:nvGrpSpPr>
          <p:cNvPr id="96301" name="Group 45"/>
          <p:cNvGrpSpPr>
            <a:grpSpLocks/>
          </p:cNvGrpSpPr>
          <p:nvPr/>
        </p:nvGrpSpPr>
        <p:grpSpPr bwMode="auto">
          <a:xfrm>
            <a:off x="5287963" y="1912938"/>
            <a:ext cx="1760537" cy="1758950"/>
            <a:chOff x="3331" y="1205"/>
            <a:chExt cx="1109" cy="1108"/>
          </a:xfrm>
        </p:grpSpPr>
        <p:sp>
          <p:nvSpPr>
            <p:cNvPr id="78861" name="Freeform 6"/>
            <p:cNvSpPr>
              <a:spLocks/>
            </p:cNvSpPr>
            <p:nvPr/>
          </p:nvSpPr>
          <p:spPr bwMode="auto">
            <a:xfrm>
              <a:off x="3331" y="1205"/>
              <a:ext cx="1109" cy="1108"/>
            </a:xfrm>
            <a:custGeom>
              <a:avLst/>
              <a:gdLst>
                <a:gd name="T0" fmla="*/ 16475820 w 637"/>
                <a:gd name="T1" fmla="*/ 20259463 h 638"/>
                <a:gd name="T2" fmla="*/ 15691268 w 637"/>
                <a:gd name="T3" fmla="*/ 20627819 h 638"/>
                <a:gd name="T4" fmla="*/ 14831980 w 637"/>
                <a:gd name="T5" fmla="*/ 20922485 h 638"/>
                <a:gd name="T6" fmla="*/ 13524359 w 637"/>
                <a:gd name="T7" fmla="*/ 23427300 h 638"/>
                <a:gd name="T8" fmla="*/ 11656365 w 637"/>
                <a:gd name="T9" fmla="*/ 21327686 h 638"/>
                <a:gd name="T10" fmla="*/ 10759723 w 637"/>
                <a:gd name="T11" fmla="*/ 21254009 h 638"/>
                <a:gd name="T12" fmla="*/ 9863073 w 637"/>
                <a:gd name="T13" fmla="*/ 21106669 h 638"/>
                <a:gd name="T14" fmla="*/ 7808266 w 637"/>
                <a:gd name="T15" fmla="*/ 22801068 h 638"/>
                <a:gd name="T16" fmla="*/ 6762187 w 637"/>
                <a:gd name="T17" fmla="*/ 22395895 h 638"/>
                <a:gd name="T18" fmla="*/ 6500668 w 637"/>
                <a:gd name="T19" fmla="*/ 19633259 h 638"/>
                <a:gd name="T20" fmla="*/ 5790835 w 637"/>
                <a:gd name="T21" fmla="*/ 19117550 h 638"/>
                <a:gd name="T22" fmla="*/ 2951463 w 637"/>
                <a:gd name="T23" fmla="*/ 19559583 h 638"/>
                <a:gd name="T24" fmla="*/ 2092178 w 637"/>
                <a:gd name="T25" fmla="*/ 18491346 h 638"/>
                <a:gd name="T26" fmla="*/ 3325044 w 637"/>
                <a:gd name="T27" fmla="*/ 15912882 h 638"/>
                <a:gd name="T28" fmla="*/ 2914097 w 637"/>
                <a:gd name="T29" fmla="*/ 15102493 h 638"/>
                <a:gd name="T30" fmla="*/ 224162 w 637"/>
                <a:gd name="T31" fmla="*/ 14107929 h 638"/>
                <a:gd name="T32" fmla="*/ 0 w 637"/>
                <a:gd name="T33" fmla="*/ 12745041 h 638"/>
                <a:gd name="T34" fmla="*/ 2391058 w 637"/>
                <a:gd name="T35" fmla="*/ 11087439 h 638"/>
                <a:gd name="T36" fmla="*/ 2503135 w 637"/>
                <a:gd name="T37" fmla="*/ 10166570 h 638"/>
                <a:gd name="T38" fmla="*/ 635124 w 637"/>
                <a:gd name="T39" fmla="*/ 7919595 h 638"/>
                <a:gd name="T40" fmla="*/ 1120802 w 637"/>
                <a:gd name="T41" fmla="*/ 6704038 h 638"/>
                <a:gd name="T42" fmla="*/ 4072259 w 637"/>
                <a:gd name="T43" fmla="*/ 6446183 h 638"/>
                <a:gd name="T44" fmla="*/ 4632660 w 637"/>
                <a:gd name="T45" fmla="*/ 5709478 h 638"/>
                <a:gd name="T46" fmla="*/ 4146971 w 637"/>
                <a:gd name="T47" fmla="*/ 2799489 h 638"/>
                <a:gd name="T48" fmla="*/ 5155708 w 637"/>
                <a:gd name="T49" fmla="*/ 2025952 h 638"/>
                <a:gd name="T50" fmla="*/ 7882988 w 637"/>
                <a:gd name="T51" fmla="*/ 3241506 h 638"/>
                <a:gd name="T52" fmla="*/ 8742277 w 637"/>
                <a:gd name="T53" fmla="*/ 2909993 h 638"/>
                <a:gd name="T54" fmla="*/ 9751003 w 637"/>
                <a:gd name="T55" fmla="*/ 147347 h 638"/>
                <a:gd name="T56" fmla="*/ 10423471 w 637"/>
                <a:gd name="T57" fmla="*/ 36844 h 638"/>
                <a:gd name="T58" fmla="*/ 12328841 w 637"/>
                <a:gd name="T59" fmla="*/ 2357470 h 638"/>
                <a:gd name="T60" fmla="*/ 13262851 w 637"/>
                <a:gd name="T61" fmla="*/ 2431133 h 638"/>
                <a:gd name="T62" fmla="*/ 14159487 w 637"/>
                <a:gd name="T63" fmla="*/ 2578476 h 638"/>
                <a:gd name="T64" fmla="*/ 16289007 w 637"/>
                <a:gd name="T65" fmla="*/ 773532 h 638"/>
                <a:gd name="T66" fmla="*/ 17223032 w 637"/>
                <a:gd name="T67" fmla="*/ 1178731 h 638"/>
                <a:gd name="T68" fmla="*/ 17484553 w 637"/>
                <a:gd name="T69" fmla="*/ 4051887 h 638"/>
                <a:gd name="T70" fmla="*/ 18231737 w 637"/>
                <a:gd name="T71" fmla="*/ 4604431 h 638"/>
                <a:gd name="T72" fmla="*/ 20996402 w 637"/>
                <a:gd name="T73" fmla="*/ 4125563 h 638"/>
                <a:gd name="T74" fmla="*/ 21631522 w 637"/>
                <a:gd name="T75" fmla="*/ 5009612 h 638"/>
                <a:gd name="T76" fmla="*/ 20473344 w 637"/>
                <a:gd name="T77" fmla="*/ 7403921 h 638"/>
                <a:gd name="T78" fmla="*/ 20697512 w 637"/>
                <a:gd name="T79" fmla="*/ 7845940 h 638"/>
                <a:gd name="T80" fmla="*/ 21033756 w 637"/>
                <a:gd name="T81" fmla="*/ 8656307 h 638"/>
                <a:gd name="T82" fmla="*/ 23611621 w 637"/>
                <a:gd name="T83" fmla="*/ 9614043 h 638"/>
                <a:gd name="T84" fmla="*/ 23798407 w 637"/>
                <a:gd name="T85" fmla="*/ 11087439 h 638"/>
                <a:gd name="T86" fmla="*/ 21556800 w 637"/>
                <a:gd name="T87" fmla="*/ 12671378 h 638"/>
                <a:gd name="T88" fmla="*/ 21444723 w 637"/>
                <a:gd name="T89" fmla="*/ 13518571 h 638"/>
                <a:gd name="T90" fmla="*/ 23163286 w 637"/>
                <a:gd name="T91" fmla="*/ 15618188 h 638"/>
                <a:gd name="T92" fmla="*/ 22565506 w 637"/>
                <a:gd name="T93" fmla="*/ 17017936 h 638"/>
                <a:gd name="T94" fmla="*/ 19875605 w 637"/>
                <a:gd name="T95" fmla="*/ 17275784 h 638"/>
                <a:gd name="T96" fmla="*/ 19352561 w 637"/>
                <a:gd name="T97" fmla="*/ 17975650 h 638"/>
                <a:gd name="T98" fmla="*/ 19763515 w 637"/>
                <a:gd name="T99" fmla="*/ 20590974 h 638"/>
                <a:gd name="T100" fmla="*/ 18866858 w 637"/>
                <a:gd name="T101" fmla="*/ 21327686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7"/>
                <a:gd name="T154" fmla="*/ 0 h 638"/>
                <a:gd name="T155" fmla="*/ 637 w 637"/>
                <a:gd name="T156" fmla="*/ 638 h 63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2"/>
            </a:solidFill>
            <a:ln w="3175" cap="flat" cmpd="sng" algn="ctr">
              <a:noFill/>
              <a:prstDash val="solid"/>
              <a:round/>
              <a:headEnd/>
              <a:tailEnd/>
            </a:ln>
          </p:spPr>
          <p:txBody>
            <a:bodyPr lIns="0" rIns="0" anchor="ctr"/>
            <a:lstStyle/>
            <a:p>
              <a:endParaRPr lang="zh-CN" altLang="en-US"/>
            </a:p>
          </p:txBody>
        </p:sp>
        <p:sp>
          <p:nvSpPr>
            <p:cNvPr id="78862" name="Oval 7"/>
            <p:cNvSpPr>
              <a:spLocks noChangeArrowheads="1"/>
            </p:cNvSpPr>
            <p:nvPr/>
          </p:nvSpPr>
          <p:spPr bwMode="auto">
            <a:xfrm>
              <a:off x="3551" y="1427"/>
              <a:ext cx="669" cy="664"/>
            </a:xfrm>
            <a:prstGeom prst="ellipse">
              <a:avLst/>
            </a:prstGeom>
            <a:solidFill>
              <a:srgbClr val="F2F2F2"/>
            </a:solidFill>
            <a:ln w="22225">
              <a:noFill/>
              <a:round/>
              <a:headEnd/>
              <a:tailEnd/>
            </a:ln>
          </p:spPr>
          <p:txBody>
            <a:bodyPr anchor="ctr" anchorCtr="1"/>
            <a:lstStyle/>
            <a:p>
              <a:pPr algn="ctr" defTabSz="914400">
                <a:buFont typeface="Arial" charset="0"/>
                <a:buNone/>
              </a:pPr>
              <a:endParaRPr lang="zh-CN" altLang="en-US" sz="1200" b="0">
                <a:solidFill>
                  <a:schemeClr val="bg2"/>
                </a:solidFill>
                <a:sym typeface="造字工房悦黑体验版常规体" pitchFamily="50" charset="-122"/>
              </a:endParaRPr>
            </a:p>
            <a:p>
              <a:pPr algn="ctr" defTabSz="914400">
                <a:buFont typeface="Arial" charset="0"/>
                <a:buNone/>
              </a:pPr>
              <a:r>
                <a:rPr lang="zh-CN" altLang="en-US" sz="1200" b="0">
                  <a:solidFill>
                    <a:schemeClr val="bg2"/>
                  </a:solidFill>
                  <a:sym typeface="造字工房悦黑体验版常规体" pitchFamily="50" charset="-122"/>
                </a:rPr>
                <a:t>输入您想要的文字内容</a:t>
              </a:r>
            </a:p>
            <a:p>
              <a:pPr algn="ctr" defTabSz="914400">
                <a:buFont typeface="Arial" charset="0"/>
                <a:buNone/>
              </a:pPr>
              <a:endParaRPr lang="en-US" altLang="zh-CN" sz="1200" b="0">
                <a:solidFill>
                  <a:srgbClr val="C00000"/>
                </a:solidFill>
                <a:latin typeface="Calibri" pitchFamily="34" charset="0"/>
              </a:endParaRPr>
            </a:p>
          </p:txBody>
        </p:sp>
      </p:grpSp>
      <p:grpSp>
        <p:nvGrpSpPr>
          <p:cNvPr id="96299" name="Group 43"/>
          <p:cNvGrpSpPr>
            <a:grpSpLocks/>
          </p:cNvGrpSpPr>
          <p:nvPr/>
        </p:nvGrpSpPr>
        <p:grpSpPr bwMode="auto">
          <a:xfrm>
            <a:off x="1116013" y="2176463"/>
            <a:ext cx="2039937" cy="2044700"/>
            <a:chOff x="703" y="1371"/>
            <a:chExt cx="1285" cy="1288"/>
          </a:xfrm>
        </p:grpSpPr>
        <p:sp>
          <p:nvSpPr>
            <p:cNvPr id="78859" name="Freeform 8"/>
            <p:cNvSpPr>
              <a:spLocks/>
            </p:cNvSpPr>
            <p:nvPr/>
          </p:nvSpPr>
          <p:spPr bwMode="auto">
            <a:xfrm>
              <a:off x="703" y="1371"/>
              <a:ext cx="1285" cy="1288"/>
            </a:xfrm>
            <a:custGeom>
              <a:avLst/>
              <a:gdLst>
                <a:gd name="T0" fmla="*/ 15340472 w 808"/>
                <a:gd name="T1" fmla="*/ 18043450 h 810"/>
                <a:gd name="T2" fmla="*/ 14451926 w 808"/>
                <a:gd name="T3" fmla="*/ 18539606 h 810"/>
                <a:gd name="T4" fmla="*/ 13981527 w 808"/>
                <a:gd name="T5" fmla="*/ 20602441 h 810"/>
                <a:gd name="T6" fmla="*/ 13302046 w 808"/>
                <a:gd name="T7" fmla="*/ 20811358 h 810"/>
                <a:gd name="T8" fmla="*/ 11760161 w 808"/>
                <a:gd name="T9" fmla="*/ 19349055 h 810"/>
                <a:gd name="T10" fmla="*/ 11106827 w 808"/>
                <a:gd name="T11" fmla="*/ 19427391 h 810"/>
                <a:gd name="T12" fmla="*/ 9878533 w 808"/>
                <a:gd name="T13" fmla="*/ 21150792 h 810"/>
                <a:gd name="T14" fmla="*/ 9172916 w 808"/>
                <a:gd name="T15" fmla="*/ 21072456 h 810"/>
                <a:gd name="T16" fmla="*/ 8284377 w 808"/>
                <a:gd name="T17" fmla="*/ 19140177 h 810"/>
                <a:gd name="T18" fmla="*/ 7631043 w 808"/>
                <a:gd name="T19" fmla="*/ 18957389 h 810"/>
                <a:gd name="T20" fmla="*/ 5880087 w 808"/>
                <a:gd name="T21" fmla="*/ 20080219 h 810"/>
                <a:gd name="T22" fmla="*/ 5200605 w 808"/>
                <a:gd name="T23" fmla="*/ 19714631 h 810"/>
                <a:gd name="T24" fmla="*/ 5148337 w 808"/>
                <a:gd name="T25" fmla="*/ 17625680 h 810"/>
                <a:gd name="T26" fmla="*/ 4625666 w 808"/>
                <a:gd name="T27" fmla="*/ 17181756 h 810"/>
                <a:gd name="T28" fmla="*/ 2587238 w 808"/>
                <a:gd name="T29" fmla="*/ 17547331 h 810"/>
                <a:gd name="T30" fmla="*/ 2116823 w 808"/>
                <a:gd name="T31" fmla="*/ 16946761 h 810"/>
                <a:gd name="T32" fmla="*/ 2691773 w 808"/>
                <a:gd name="T33" fmla="*/ 14701113 h 810"/>
                <a:gd name="T34" fmla="*/ 2404297 w 808"/>
                <a:gd name="T35" fmla="*/ 14100543 h 810"/>
                <a:gd name="T36" fmla="*/ 418137 w 808"/>
                <a:gd name="T37" fmla="*/ 13604412 h 810"/>
                <a:gd name="T38" fmla="*/ 1750954 w 808"/>
                <a:gd name="T39" fmla="*/ 12037679 h 810"/>
                <a:gd name="T40" fmla="*/ 1672565 w 808"/>
                <a:gd name="T41" fmla="*/ 11384883 h 810"/>
                <a:gd name="T42" fmla="*/ 1620296 w 808"/>
                <a:gd name="T43" fmla="*/ 10705958 h 810"/>
                <a:gd name="T44" fmla="*/ 26137 w 808"/>
                <a:gd name="T45" fmla="*/ 9452585 h 810"/>
                <a:gd name="T46" fmla="*/ 1829362 w 808"/>
                <a:gd name="T47" fmla="*/ 8564774 h 810"/>
                <a:gd name="T48" fmla="*/ 2038428 w 808"/>
                <a:gd name="T49" fmla="*/ 7911978 h 810"/>
                <a:gd name="T50" fmla="*/ 2247502 w 808"/>
                <a:gd name="T51" fmla="*/ 7259169 h 810"/>
                <a:gd name="T52" fmla="*/ 1254416 w 808"/>
                <a:gd name="T53" fmla="*/ 5535767 h 810"/>
                <a:gd name="T54" fmla="*/ 3266718 w 808"/>
                <a:gd name="T55" fmla="*/ 5379095 h 810"/>
                <a:gd name="T56" fmla="*/ 3658717 w 808"/>
                <a:gd name="T57" fmla="*/ 4856851 h 810"/>
                <a:gd name="T58" fmla="*/ 4102989 w 808"/>
                <a:gd name="T59" fmla="*/ 4334610 h 810"/>
                <a:gd name="T60" fmla="*/ 3867793 w 808"/>
                <a:gd name="T61" fmla="*/ 2376199 h 810"/>
                <a:gd name="T62" fmla="*/ 5775544 w 808"/>
                <a:gd name="T63" fmla="*/ 2976787 h 810"/>
                <a:gd name="T64" fmla="*/ 6664099 w 808"/>
                <a:gd name="T65" fmla="*/ 2480648 h 810"/>
                <a:gd name="T66" fmla="*/ 7108373 w 808"/>
                <a:gd name="T67" fmla="*/ 548357 h 810"/>
                <a:gd name="T68" fmla="*/ 7892375 w 808"/>
                <a:gd name="T69" fmla="*/ 313347 h 810"/>
                <a:gd name="T70" fmla="*/ 9355869 w 808"/>
                <a:gd name="T71" fmla="*/ 1645067 h 810"/>
                <a:gd name="T72" fmla="*/ 10009196 w 808"/>
                <a:gd name="T73" fmla="*/ 1592847 h 810"/>
                <a:gd name="T74" fmla="*/ 11159080 w 808"/>
                <a:gd name="T75" fmla="*/ 0 h 810"/>
                <a:gd name="T76" fmla="*/ 11995354 w 808"/>
                <a:gd name="T77" fmla="*/ 78337 h 810"/>
                <a:gd name="T78" fmla="*/ 12831640 w 808"/>
                <a:gd name="T79" fmla="*/ 1853962 h 810"/>
                <a:gd name="T80" fmla="*/ 13458851 w 808"/>
                <a:gd name="T81" fmla="*/ 2036743 h 810"/>
                <a:gd name="T82" fmla="*/ 15131398 w 808"/>
                <a:gd name="T83" fmla="*/ 1018366 h 810"/>
                <a:gd name="T84" fmla="*/ 15863148 w 808"/>
                <a:gd name="T85" fmla="*/ 1410055 h 810"/>
                <a:gd name="T86" fmla="*/ 15967691 w 808"/>
                <a:gd name="T87" fmla="*/ 3394574 h 810"/>
                <a:gd name="T88" fmla="*/ 16464223 w 808"/>
                <a:gd name="T89" fmla="*/ 3812366 h 810"/>
                <a:gd name="T90" fmla="*/ 18424242 w 808"/>
                <a:gd name="T91" fmla="*/ 3499029 h 810"/>
                <a:gd name="T92" fmla="*/ 18946919 w 808"/>
                <a:gd name="T93" fmla="*/ 4125712 h 810"/>
                <a:gd name="T94" fmla="*/ 18424242 w 808"/>
                <a:gd name="T95" fmla="*/ 6293012 h 810"/>
                <a:gd name="T96" fmla="*/ 18711725 w 808"/>
                <a:gd name="T97" fmla="*/ 6893600 h 810"/>
                <a:gd name="T98" fmla="*/ 20671744 w 808"/>
                <a:gd name="T99" fmla="*/ 7441957 h 810"/>
                <a:gd name="T100" fmla="*/ 19338932 w 808"/>
                <a:gd name="T101" fmla="*/ 8956447 h 810"/>
                <a:gd name="T102" fmla="*/ 19443463 w 808"/>
                <a:gd name="T103" fmla="*/ 9609250 h 810"/>
                <a:gd name="T104" fmla="*/ 19469595 w 808"/>
                <a:gd name="T105" fmla="*/ 10314285 h 810"/>
                <a:gd name="T106" fmla="*/ 21089891 w 808"/>
                <a:gd name="T107" fmla="*/ 11541555 h 810"/>
                <a:gd name="T108" fmla="*/ 19260522 w 808"/>
                <a:gd name="T109" fmla="*/ 12455475 h 810"/>
                <a:gd name="T110" fmla="*/ 19077594 w 808"/>
                <a:gd name="T111" fmla="*/ 13108277 h 810"/>
                <a:gd name="T112" fmla="*/ 18868534 w 808"/>
                <a:gd name="T113" fmla="*/ 13734967 h 810"/>
                <a:gd name="T114" fmla="*/ 19913874 w 808"/>
                <a:gd name="T115" fmla="*/ 15536691 h 810"/>
                <a:gd name="T116" fmla="*/ 17849287 w 808"/>
                <a:gd name="T117" fmla="*/ 15641156 h 810"/>
                <a:gd name="T118" fmla="*/ 17457299 w 808"/>
                <a:gd name="T119" fmla="*/ 16189494 h 810"/>
                <a:gd name="T120" fmla="*/ 17013032 w 808"/>
                <a:gd name="T121" fmla="*/ 16685625 h 810"/>
                <a:gd name="T122" fmla="*/ 17300503 w 808"/>
                <a:gd name="T123" fmla="*/ 18748498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bg2"/>
            </a:solidFill>
            <a:ln w="3175" cap="flat" cmpd="sng" algn="ctr">
              <a:noFill/>
              <a:prstDash val="solid"/>
              <a:round/>
              <a:headEnd/>
              <a:tailEnd/>
            </a:ln>
          </p:spPr>
          <p:txBody>
            <a:bodyPr lIns="0" rIns="0" anchor="ctr"/>
            <a:lstStyle/>
            <a:p>
              <a:endParaRPr lang="zh-CN" altLang="en-US"/>
            </a:p>
          </p:txBody>
        </p:sp>
        <p:sp>
          <p:nvSpPr>
            <p:cNvPr id="78860" name="Oval 9"/>
            <p:cNvSpPr>
              <a:spLocks noChangeArrowheads="1"/>
            </p:cNvSpPr>
            <p:nvPr/>
          </p:nvSpPr>
          <p:spPr bwMode="auto">
            <a:xfrm>
              <a:off x="918" y="1588"/>
              <a:ext cx="853" cy="853"/>
            </a:xfrm>
            <a:prstGeom prst="ellipse">
              <a:avLst/>
            </a:prstGeom>
            <a:solidFill>
              <a:srgbClr val="F2F2F2"/>
            </a:solidFill>
            <a:ln w="22225">
              <a:noFill/>
              <a:round/>
              <a:headEnd/>
              <a:tailEnd/>
            </a:ln>
          </p:spPr>
          <p:txBody>
            <a:bodyPr anchor="ctr"/>
            <a:lstStyle/>
            <a:p>
              <a:pPr algn="ctr" defTabSz="1006475">
                <a:buFont typeface="Arial" charset="0"/>
                <a:buNone/>
              </a:pPr>
              <a:endParaRPr lang="zh-CN" altLang="en-US" sz="1400" b="0">
                <a:solidFill>
                  <a:schemeClr val="bg2"/>
                </a:solidFill>
                <a:sym typeface="造字工房悦黑体验版常规体" pitchFamily="50" charset="-122"/>
              </a:endParaRPr>
            </a:p>
            <a:p>
              <a:pPr algn="ctr" defTabSz="1006475">
                <a:buFont typeface="Arial" charset="0"/>
                <a:buNone/>
              </a:pPr>
              <a:r>
                <a:rPr lang="zh-CN" altLang="en-US" sz="1400" b="0">
                  <a:solidFill>
                    <a:schemeClr val="bg2"/>
                  </a:solidFill>
                  <a:sym typeface="造字工房悦黑体验版常规体" pitchFamily="50" charset="-122"/>
                </a:rPr>
                <a:t>输入您想要的文字内容</a:t>
              </a:r>
            </a:p>
            <a:p>
              <a:pPr algn="ctr" defTabSz="1006475">
                <a:buFont typeface="Arial" charset="0"/>
                <a:buNone/>
              </a:pPr>
              <a:endParaRPr lang="en-US" altLang="zh-CN" sz="1400" b="0">
                <a:solidFill>
                  <a:schemeClr val="bg2"/>
                </a:solidFill>
                <a:latin typeface="Calibri" pitchFamily="34" charset="0"/>
              </a:endParaRPr>
            </a:p>
          </p:txBody>
        </p:sp>
      </p:grpSp>
      <p:sp>
        <p:nvSpPr>
          <p:cNvPr id="15" name="TextBox 53"/>
          <p:cNvSpPr txBox="1">
            <a:spLocks noChangeArrowheads="1"/>
          </p:cNvSpPr>
          <p:nvPr/>
        </p:nvSpPr>
        <p:spPr bwMode="auto">
          <a:xfrm>
            <a:off x="1312863" y="1739900"/>
            <a:ext cx="1697037"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bg2"/>
                </a:solidFill>
                <a:latin typeface="微软雅黑" pitchFamily="34" charset="-122"/>
                <a:ea typeface="宋体" charset="-122"/>
              </a:rPr>
              <a:t>添加标题内容</a:t>
            </a:r>
            <a:endParaRPr lang="zh-CN" altLang="en-US" sz="1600" b="0">
              <a:solidFill>
                <a:schemeClr val="bg2"/>
              </a:solidFill>
              <a:ea typeface="宋体" charset="-122"/>
            </a:endParaRPr>
          </a:p>
        </p:txBody>
      </p:sp>
      <p:sp>
        <p:nvSpPr>
          <p:cNvPr id="16" name="TextBox 53"/>
          <p:cNvSpPr txBox="1">
            <a:spLocks noChangeArrowheads="1"/>
          </p:cNvSpPr>
          <p:nvPr/>
        </p:nvSpPr>
        <p:spPr bwMode="auto">
          <a:xfrm>
            <a:off x="3492500" y="1909763"/>
            <a:ext cx="1700213" cy="590550"/>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tx2"/>
                </a:solidFill>
              </a:rPr>
              <a:t>添加标题内容</a:t>
            </a:r>
            <a:endParaRPr lang="zh-CN" altLang="en-US" sz="1600" b="0">
              <a:solidFill>
                <a:schemeClr val="tx2"/>
              </a:solidFill>
            </a:endParaRPr>
          </a:p>
          <a:p>
            <a:pPr algn="ctr" defTabSz="1006475"/>
            <a:endParaRPr lang="zh-CN" altLang="en-US" sz="1600" b="0">
              <a:solidFill>
                <a:schemeClr val="tx2"/>
              </a:solidFill>
              <a:ea typeface="宋体" charset="-122"/>
            </a:endParaRPr>
          </a:p>
        </p:txBody>
      </p:sp>
      <p:sp>
        <p:nvSpPr>
          <p:cNvPr id="17" name="TextBox 53"/>
          <p:cNvSpPr txBox="1">
            <a:spLocks noChangeArrowheads="1"/>
          </p:cNvSpPr>
          <p:nvPr/>
        </p:nvSpPr>
        <p:spPr bwMode="auto">
          <a:xfrm>
            <a:off x="6948488" y="2243138"/>
            <a:ext cx="1485900"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tx2"/>
                </a:solidFill>
              </a:rPr>
              <a:t>添加标题内容</a:t>
            </a:r>
          </a:p>
        </p:txBody>
      </p:sp>
      <p:grpSp>
        <p:nvGrpSpPr>
          <p:cNvPr id="96302" name="Group 46"/>
          <p:cNvGrpSpPr>
            <a:grpSpLocks/>
          </p:cNvGrpSpPr>
          <p:nvPr/>
        </p:nvGrpSpPr>
        <p:grpSpPr bwMode="auto">
          <a:xfrm>
            <a:off x="6765925" y="2819400"/>
            <a:ext cx="1627188" cy="1631950"/>
            <a:chOff x="4262" y="1776"/>
            <a:chExt cx="1025" cy="1028"/>
          </a:xfrm>
        </p:grpSpPr>
        <p:sp>
          <p:nvSpPr>
            <p:cNvPr id="78857" name="Freeform 8"/>
            <p:cNvSpPr>
              <a:spLocks/>
            </p:cNvSpPr>
            <p:nvPr/>
          </p:nvSpPr>
          <p:spPr bwMode="auto">
            <a:xfrm>
              <a:off x="4262" y="1776"/>
              <a:ext cx="1025" cy="1028"/>
            </a:xfrm>
            <a:custGeom>
              <a:avLst/>
              <a:gdLst>
                <a:gd name="T0" fmla="*/ 4953848 w 808"/>
                <a:gd name="T1" fmla="*/ 5843950 h 810"/>
                <a:gd name="T2" fmla="*/ 4666911 w 808"/>
                <a:gd name="T3" fmla="*/ 6004632 h 810"/>
                <a:gd name="T4" fmla="*/ 4515003 w 808"/>
                <a:gd name="T5" fmla="*/ 6672751 h 810"/>
                <a:gd name="T6" fmla="*/ 4295585 w 808"/>
                <a:gd name="T7" fmla="*/ 6740406 h 810"/>
                <a:gd name="T8" fmla="*/ 3797666 w 808"/>
                <a:gd name="T9" fmla="*/ 6266810 h 810"/>
                <a:gd name="T10" fmla="*/ 3586688 w 808"/>
                <a:gd name="T11" fmla="*/ 6292183 h 810"/>
                <a:gd name="T12" fmla="*/ 3190044 w 808"/>
                <a:gd name="T13" fmla="*/ 6850359 h 810"/>
                <a:gd name="T14" fmla="*/ 2962179 w 808"/>
                <a:gd name="T15" fmla="*/ 6824986 h 810"/>
                <a:gd name="T16" fmla="*/ 2675248 w 808"/>
                <a:gd name="T17" fmla="*/ 6199155 h 810"/>
                <a:gd name="T18" fmla="*/ 2464266 w 808"/>
                <a:gd name="T19" fmla="*/ 6139953 h 810"/>
                <a:gd name="T20" fmla="*/ 1898835 w 808"/>
                <a:gd name="T21" fmla="*/ 6503611 h 810"/>
                <a:gd name="T22" fmla="*/ 1679413 w 808"/>
                <a:gd name="T23" fmla="*/ 6385211 h 810"/>
                <a:gd name="T24" fmla="*/ 1662536 w 808"/>
                <a:gd name="T25" fmla="*/ 5708629 h 810"/>
                <a:gd name="T26" fmla="*/ 1493751 w 808"/>
                <a:gd name="T27" fmla="*/ 5564862 h 810"/>
                <a:gd name="T28" fmla="*/ 835487 w 808"/>
                <a:gd name="T29" fmla="*/ 5683257 h 810"/>
                <a:gd name="T30" fmla="*/ 683577 w 808"/>
                <a:gd name="T31" fmla="*/ 5488739 h 810"/>
                <a:gd name="T32" fmla="*/ 869247 w 808"/>
                <a:gd name="T33" fmla="*/ 4761422 h 810"/>
                <a:gd name="T34" fmla="*/ 776412 w 808"/>
                <a:gd name="T35" fmla="*/ 4566906 h 810"/>
                <a:gd name="T36" fmla="*/ 135030 w 808"/>
                <a:gd name="T37" fmla="*/ 4406216 h 810"/>
                <a:gd name="T38" fmla="*/ 565431 w 808"/>
                <a:gd name="T39" fmla="*/ 3898783 h 810"/>
                <a:gd name="T40" fmla="*/ 540113 w 808"/>
                <a:gd name="T41" fmla="*/ 3687357 h 810"/>
                <a:gd name="T42" fmla="*/ 523235 w 808"/>
                <a:gd name="T43" fmla="*/ 3467462 h 810"/>
                <a:gd name="T44" fmla="*/ 8438 w 808"/>
                <a:gd name="T45" fmla="*/ 3061519 h 810"/>
                <a:gd name="T46" fmla="*/ 590751 w 808"/>
                <a:gd name="T47" fmla="*/ 2773973 h 810"/>
                <a:gd name="T48" fmla="*/ 658264 w 808"/>
                <a:gd name="T49" fmla="*/ 2562546 h 810"/>
                <a:gd name="T50" fmla="*/ 725779 w 808"/>
                <a:gd name="T51" fmla="*/ 2351112 h 810"/>
                <a:gd name="T52" fmla="*/ 405086 w 808"/>
                <a:gd name="T53" fmla="*/ 1792934 h 810"/>
                <a:gd name="T54" fmla="*/ 1054909 w 808"/>
                <a:gd name="T55" fmla="*/ 1742191 h 810"/>
                <a:gd name="T56" fmla="*/ 1181498 w 808"/>
                <a:gd name="T57" fmla="*/ 1573046 h 810"/>
                <a:gd name="T58" fmla="*/ 1324966 w 808"/>
                <a:gd name="T59" fmla="*/ 1403900 h 810"/>
                <a:gd name="T60" fmla="*/ 1249011 w 808"/>
                <a:gd name="T61" fmla="*/ 769608 h 810"/>
                <a:gd name="T62" fmla="*/ 1865076 w 808"/>
                <a:gd name="T63" fmla="*/ 964127 h 810"/>
                <a:gd name="T64" fmla="*/ 2152014 w 808"/>
                <a:gd name="T65" fmla="*/ 803437 h 810"/>
                <a:gd name="T66" fmla="*/ 2295482 w 808"/>
                <a:gd name="T67" fmla="*/ 177603 h 810"/>
                <a:gd name="T68" fmla="*/ 2548660 w 808"/>
                <a:gd name="T69" fmla="*/ 101489 h 810"/>
                <a:gd name="T70" fmla="*/ 3021259 w 808"/>
                <a:gd name="T71" fmla="*/ 532805 h 810"/>
                <a:gd name="T72" fmla="*/ 3232236 w 808"/>
                <a:gd name="T73" fmla="*/ 515895 h 810"/>
                <a:gd name="T74" fmla="*/ 3603565 w 808"/>
                <a:gd name="T75" fmla="*/ 0 h 810"/>
                <a:gd name="T76" fmla="*/ 3873620 w 808"/>
                <a:gd name="T77" fmla="*/ 25374 h 810"/>
                <a:gd name="T78" fmla="*/ 4143679 w 808"/>
                <a:gd name="T79" fmla="*/ 600462 h 810"/>
                <a:gd name="T80" fmla="*/ 4346218 w 808"/>
                <a:gd name="T81" fmla="*/ 659666 h 810"/>
                <a:gd name="T82" fmla="*/ 4886332 w 808"/>
                <a:gd name="T83" fmla="*/ 329831 h 810"/>
                <a:gd name="T84" fmla="*/ 5122633 w 808"/>
                <a:gd name="T85" fmla="*/ 456693 h 810"/>
                <a:gd name="T86" fmla="*/ 5156389 w 808"/>
                <a:gd name="T87" fmla="*/ 1099438 h 810"/>
                <a:gd name="T88" fmla="*/ 5316730 w 808"/>
                <a:gd name="T89" fmla="*/ 1234754 h 810"/>
                <a:gd name="T90" fmla="*/ 5949679 w 808"/>
                <a:gd name="T91" fmla="*/ 1133271 h 810"/>
                <a:gd name="T92" fmla="*/ 6118469 w 808"/>
                <a:gd name="T93" fmla="*/ 1336245 h 810"/>
                <a:gd name="T94" fmla="*/ 5949679 w 808"/>
                <a:gd name="T95" fmla="*/ 2038194 h 810"/>
                <a:gd name="T96" fmla="*/ 6042508 w 808"/>
                <a:gd name="T97" fmla="*/ 2232709 h 810"/>
                <a:gd name="T98" fmla="*/ 6675455 w 808"/>
                <a:gd name="T99" fmla="*/ 2410313 h 810"/>
                <a:gd name="T100" fmla="*/ 6245052 w 808"/>
                <a:gd name="T101" fmla="*/ 2900831 h 810"/>
                <a:gd name="T102" fmla="*/ 6278811 w 808"/>
                <a:gd name="T103" fmla="*/ 3112261 h 810"/>
                <a:gd name="T104" fmla="*/ 6287249 w 808"/>
                <a:gd name="T105" fmla="*/ 3340607 h 810"/>
                <a:gd name="T106" fmla="*/ 6810481 w 808"/>
                <a:gd name="T107" fmla="*/ 3738100 h 810"/>
                <a:gd name="T108" fmla="*/ 6219736 w 808"/>
                <a:gd name="T109" fmla="*/ 4034103 h 810"/>
                <a:gd name="T110" fmla="*/ 6160662 w 808"/>
                <a:gd name="T111" fmla="*/ 4245531 h 810"/>
                <a:gd name="T112" fmla="*/ 6093144 w 808"/>
                <a:gd name="T113" fmla="*/ 4448501 h 810"/>
                <a:gd name="T114" fmla="*/ 6430719 w 808"/>
                <a:gd name="T115" fmla="*/ 5032052 h 810"/>
                <a:gd name="T116" fmla="*/ 5764017 w 808"/>
                <a:gd name="T117" fmla="*/ 5065882 h 810"/>
                <a:gd name="T118" fmla="*/ 5637425 w 808"/>
                <a:gd name="T119" fmla="*/ 5243485 h 810"/>
                <a:gd name="T120" fmla="*/ 5493960 w 808"/>
                <a:gd name="T121" fmla="*/ 5404169 h 810"/>
                <a:gd name="T122" fmla="*/ 5586789 w 808"/>
                <a:gd name="T123" fmla="*/ 6072293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2"/>
            </a:solidFill>
            <a:ln w="3175" cap="flat" cmpd="sng" algn="ctr">
              <a:noFill/>
              <a:prstDash val="solid"/>
              <a:round/>
              <a:headEnd/>
              <a:tailEnd/>
            </a:ln>
          </p:spPr>
          <p:txBody>
            <a:bodyPr lIns="0" rIns="0" anchor="ctr"/>
            <a:lstStyle/>
            <a:p>
              <a:endParaRPr lang="zh-CN" altLang="en-US"/>
            </a:p>
          </p:txBody>
        </p:sp>
        <p:sp>
          <p:nvSpPr>
            <p:cNvPr id="78858" name="Oval 9"/>
            <p:cNvSpPr>
              <a:spLocks noChangeArrowheads="1"/>
            </p:cNvSpPr>
            <p:nvPr/>
          </p:nvSpPr>
          <p:spPr bwMode="auto">
            <a:xfrm>
              <a:off x="4433" y="1949"/>
              <a:ext cx="681" cy="681"/>
            </a:xfrm>
            <a:prstGeom prst="ellipse">
              <a:avLst/>
            </a:prstGeom>
            <a:solidFill>
              <a:srgbClr val="F2F2F2"/>
            </a:solidFill>
            <a:ln w="22225">
              <a:noFill/>
              <a:round/>
              <a:headEnd/>
              <a:tailEnd/>
            </a:ln>
          </p:spPr>
          <p:txBody>
            <a:bodyPr anchor="ctr"/>
            <a:lstStyle/>
            <a:p>
              <a:pPr algn="ctr" defTabSz="1006475">
                <a:buFont typeface="Arial" charset="0"/>
                <a:buNone/>
              </a:pPr>
              <a:r>
                <a:rPr lang="zh-CN" altLang="en-US" sz="1200" b="0">
                  <a:solidFill>
                    <a:schemeClr val="bg2"/>
                  </a:solidFill>
                  <a:sym typeface="造字工房悦黑体验版常规体" pitchFamily="50" charset="-122"/>
                </a:rPr>
                <a:t>输入您想要的文字内容</a:t>
              </a:r>
            </a:p>
          </p:txBody>
        </p:sp>
      </p:grpSp>
      <p:sp>
        <p:nvSpPr>
          <p:cNvPr id="21" name="TextBox 53"/>
          <p:cNvSpPr txBox="1">
            <a:spLocks noChangeArrowheads="1"/>
          </p:cNvSpPr>
          <p:nvPr/>
        </p:nvSpPr>
        <p:spPr bwMode="auto">
          <a:xfrm>
            <a:off x="5364163" y="1476375"/>
            <a:ext cx="1700212"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bg2"/>
                </a:solidFill>
              </a:rPr>
              <a:t>添加标题内容</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9" presetClass="entr" presetSubtype="0" decel="100000" fill="hold" nodeType="afterEffect">
                                  <p:stCondLst>
                                    <p:cond delay="0"/>
                                  </p:stCondLst>
                                  <p:childTnLst>
                                    <p:set>
                                      <p:cBhvr>
                                        <p:cTn id="27" dur="1" fill="hold">
                                          <p:stCondLst>
                                            <p:cond delay="0"/>
                                          </p:stCondLst>
                                        </p:cTn>
                                        <p:tgtEl>
                                          <p:spTgt spid="96299"/>
                                        </p:tgtEl>
                                        <p:attrNameLst>
                                          <p:attrName>style.visibility</p:attrName>
                                        </p:attrNameLst>
                                      </p:cBhvr>
                                      <p:to>
                                        <p:strVal val="visible"/>
                                      </p:to>
                                    </p:set>
                                    <p:anim calcmode="lin" valueType="num">
                                      <p:cBhvr>
                                        <p:cTn id="28" dur="1000" fill="hold"/>
                                        <p:tgtEl>
                                          <p:spTgt spid="96299"/>
                                        </p:tgtEl>
                                        <p:attrNameLst>
                                          <p:attrName>ppt_w</p:attrName>
                                        </p:attrNameLst>
                                      </p:cBhvr>
                                      <p:tavLst>
                                        <p:tav tm="0">
                                          <p:val>
                                            <p:fltVal val="0"/>
                                          </p:val>
                                        </p:tav>
                                        <p:tav tm="100000">
                                          <p:val>
                                            <p:strVal val="#ppt_w"/>
                                          </p:val>
                                        </p:tav>
                                      </p:tavLst>
                                    </p:anim>
                                    <p:anim calcmode="lin" valueType="num">
                                      <p:cBhvr>
                                        <p:cTn id="29" dur="1000" fill="hold"/>
                                        <p:tgtEl>
                                          <p:spTgt spid="96299"/>
                                        </p:tgtEl>
                                        <p:attrNameLst>
                                          <p:attrName>ppt_h</p:attrName>
                                        </p:attrNameLst>
                                      </p:cBhvr>
                                      <p:tavLst>
                                        <p:tav tm="0">
                                          <p:val>
                                            <p:fltVal val="0"/>
                                          </p:val>
                                        </p:tav>
                                        <p:tav tm="100000">
                                          <p:val>
                                            <p:strVal val="#ppt_h"/>
                                          </p:val>
                                        </p:tav>
                                      </p:tavLst>
                                    </p:anim>
                                    <p:anim calcmode="lin" valueType="num">
                                      <p:cBhvr>
                                        <p:cTn id="30" dur="1000" fill="hold"/>
                                        <p:tgtEl>
                                          <p:spTgt spid="96299"/>
                                        </p:tgtEl>
                                        <p:attrNameLst>
                                          <p:attrName>style.rotation</p:attrName>
                                        </p:attrNameLst>
                                      </p:cBhvr>
                                      <p:tavLst>
                                        <p:tav tm="0">
                                          <p:val>
                                            <p:fltVal val="360"/>
                                          </p:val>
                                        </p:tav>
                                        <p:tav tm="100000">
                                          <p:val>
                                            <p:fltVal val="0"/>
                                          </p:val>
                                        </p:tav>
                                      </p:tavLst>
                                    </p:anim>
                                    <p:animEffect transition="in" filter="fade">
                                      <p:cBhvr>
                                        <p:cTn id="31" dur="1000"/>
                                        <p:tgtEl>
                                          <p:spTgt spid="96299"/>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96300"/>
                                        </p:tgtEl>
                                        <p:attrNameLst>
                                          <p:attrName>style.visibility</p:attrName>
                                        </p:attrNameLst>
                                      </p:cBhvr>
                                      <p:to>
                                        <p:strVal val="visible"/>
                                      </p:to>
                                    </p:set>
                                    <p:anim calcmode="lin" valueType="num">
                                      <p:cBhvr>
                                        <p:cTn id="34" dur="1000" fill="hold"/>
                                        <p:tgtEl>
                                          <p:spTgt spid="96300"/>
                                        </p:tgtEl>
                                        <p:attrNameLst>
                                          <p:attrName>ppt_w</p:attrName>
                                        </p:attrNameLst>
                                      </p:cBhvr>
                                      <p:tavLst>
                                        <p:tav tm="0">
                                          <p:val>
                                            <p:fltVal val="0"/>
                                          </p:val>
                                        </p:tav>
                                        <p:tav tm="100000">
                                          <p:val>
                                            <p:strVal val="#ppt_w"/>
                                          </p:val>
                                        </p:tav>
                                      </p:tavLst>
                                    </p:anim>
                                    <p:anim calcmode="lin" valueType="num">
                                      <p:cBhvr>
                                        <p:cTn id="35" dur="1000" fill="hold"/>
                                        <p:tgtEl>
                                          <p:spTgt spid="96300"/>
                                        </p:tgtEl>
                                        <p:attrNameLst>
                                          <p:attrName>ppt_h</p:attrName>
                                        </p:attrNameLst>
                                      </p:cBhvr>
                                      <p:tavLst>
                                        <p:tav tm="0">
                                          <p:val>
                                            <p:fltVal val="0"/>
                                          </p:val>
                                        </p:tav>
                                        <p:tav tm="100000">
                                          <p:val>
                                            <p:strVal val="#ppt_h"/>
                                          </p:val>
                                        </p:tav>
                                      </p:tavLst>
                                    </p:anim>
                                    <p:anim calcmode="lin" valueType="num">
                                      <p:cBhvr>
                                        <p:cTn id="36" dur="1000" fill="hold"/>
                                        <p:tgtEl>
                                          <p:spTgt spid="96300"/>
                                        </p:tgtEl>
                                        <p:attrNameLst>
                                          <p:attrName>style.rotation</p:attrName>
                                        </p:attrNameLst>
                                      </p:cBhvr>
                                      <p:tavLst>
                                        <p:tav tm="0">
                                          <p:val>
                                            <p:fltVal val="360"/>
                                          </p:val>
                                        </p:tav>
                                        <p:tav tm="100000">
                                          <p:val>
                                            <p:fltVal val="0"/>
                                          </p:val>
                                        </p:tav>
                                      </p:tavLst>
                                    </p:anim>
                                    <p:animEffect transition="in" filter="fade">
                                      <p:cBhvr>
                                        <p:cTn id="37" dur="1000"/>
                                        <p:tgtEl>
                                          <p:spTgt spid="96300"/>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96301"/>
                                        </p:tgtEl>
                                        <p:attrNameLst>
                                          <p:attrName>style.visibility</p:attrName>
                                        </p:attrNameLst>
                                      </p:cBhvr>
                                      <p:to>
                                        <p:strVal val="visible"/>
                                      </p:to>
                                    </p:set>
                                    <p:anim calcmode="lin" valueType="num">
                                      <p:cBhvr>
                                        <p:cTn id="40" dur="1000" fill="hold"/>
                                        <p:tgtEl>
                                          <p:spTgt spid="96301"/>
                                        </p:tgtEl>
                                        <p:attrNameLst>
                                          <p:attrName>ppt_w</p:attrName>
                                        </p:attrNameLst>
                                      </p:cBhvr>
                                      <p:tavLst>
                                        <p:tav tm="0">
                                          <p:val>
                                            <p:fltVal val="0"/>
                                          </p:val>
                                        </p:tav>
                                        <p:tav tm="100000">
                                          <p:val>
                                            <p:strVal val="#ppt_w"/>
                                          </p:val>
                                        </p:tav>
                                      </p:tavLst>
                                    </p:anim>
                                    <p:anim calcmode="lin" valueType="num">
                                      <p:cBhvr>
                                        <p:cTn id="41" dur="1000" fill="hold"/>
                                        <p:tgtEl>
                                          <p:spTgt spid="96301"/>
                                        </p:tgtEl>
                                        <p:attrNameLst>
                                          <p:attrName>ppt_h</p:attrName>
                                        </p:attrNameLst>
                                      </p:cBhvr>
                                      <p:tavLst>
                                        <p:tav tm="0">
                                          <p:val>
                                            <p:fltVal val="0"/>
                                          </p:val>
                                        </p:tav>
                                        <p:tav tm="100000">
                                          <p:val>
                                            <p:strVal val="#ppt_h"/>
                                          </p:val>
                                        </p:tav>
                                      </p:tavLst>
                                    </p:anim>
                                    <p:anim calcmode="lin" valueType="num">
                                      <p:cBhvr>
                                        <p:cTn id="42" dur="1000" fill="hold"/>
                                        <p:tgtEl>
                                          <p:spTgt spid="96301"/>
                                        </p:tgtEl>
                                        <p:attrNameLst>
                                          <p:attrName>style.rotation</p:attrName>
                                        </p:attrNameLst>
                                      </p:cBhvr>
                                      <p:tavLst>
                                        <p:tav tm="0">
                                          <p:val>
                                            <p:fltVal val="360"/>
                                          </p:val>
                                        </p:tav>
                                        <p:tav tm="100000">
                                          <p:val>
                                            <p:fltVal val="0"/>
                                          </p:val>
                                        </p:tav>
                                      </p:tavLst>
                                    </p:anim>
                                    <p:animEffect transition="in" filter="fade">
                                      <p:cBhvr>
                                        <p:cTn id="43" dur="1000"/>
                                        <p:tgtEl>
                                          <p:spTgt spid="96301"/>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96302"/>
                                        </p:tgtEl>
                                        <p:attrNameLst>
                                          <p:attrName>style.visibility</p:attrName>
                                        </p:attrNameLst>
                                      </p:cBhvr>
                                      <p:to>
                                        <p:strVal val="visible"/>
                                      </p:to>
                                    </p:set>
                                    <p:anim calcmode="lin" valueType="num">
                                      <p:cBhvr>
                                        <p:cTn id="46" dur="1000" fill="hold"/>
                                        <p:tgtEl>
                                          <p:spTgt spid="96302"/>
                                        </p:tgtEl>
                                        <p:attrNameLst>
                                          <p:attrName>ppt_w</p:attrName>
                                        </p:attrNameLst>
                                      </p:cBhvr>
                                      <p:tavLst>
                                        <p:tav tm="0">
                                          <p:val>
                                            <p:fltVal val="0"/>
                                          </p:val>
                                        </p:tav>
                                        <p:tav tm="100000">
                                          <p:val>
                                            <p:strVal val="#ppt_w"/>
                                          </p:val>
                                        </p:tav>
                                      </p:tavLst>
                                    </p:anim>
                                    <p:anim calcmode="lin" valueType="num">
                                      <p:cBhvr>
                                        <p:cTn id="47" dur="1000" fill="hold"/>
                                        <p:tgtEl>
                                          <p:spTgt spid="96302"/>
                                        </p:tgtEl>
                                        <p:attrNameLst>
                                          <p:attrName>ppt_h</p:attrName>
                                        </p:attrNameLst>
                                      </p:cBhvr>
                                      <p:tavLst>
                                        <p:tav tm="0">
                                          <p:val>
                                            <p:fltVal val="0"/>
                                          </p:val>
                                        </p:tav>
                                        <p:tav tm="100000">
                                          <p:val>
                                            <p:strVal val="#ppt_h"/>
                                          </p:val>
                                        </p:tav>
                                      </p:tavLst>
                                    </p:anim>
                                    <p:anim calcmode="lin" valueType="num">
                                      <p:cBhvr>
                                        <p:cTn id="48" dur="1000" fill="hold"/>
                                        <p:tgtEl>
                                          <p:spTgt spid="96302"/>
                                        </p:tgtEl>
                                        <p:attrNameLst>
                                          <p:attrName>style.rotation</p:attrName>
                                        </p:attrNameLst>
                                      </p:cBhvr>
                                      <p:tavLst>
                                        <p:tav tm="0">
                                          <p:val>
                                            <p:fltVal val="360"/>
                                          </p:val>
                                        </p:tav>
                                        <p:tav tm="100000">
                                          <p:val>
                                            <p:fltVal val="0"/>
                                          </p:val>
                                        </p:tav>
                                      </p:tavLst>
                                    </p:anim>
                                    <p:animEffect transition="in" filter="fade">
                                      <p:cBhvr>
                                        <p:cTn id="49" dur="1000"/>
                                        <p:tgtEl>
                                          <p:spTgt spid="96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01"/>
          <p:cNvCxnSpPr>
            <a:cxnSpLocks noChangeShapeType="1"/>
          </p:cNvCxnSpPr>
          <p:nvPr/>
        </p:nvCxnSpPr>
        <p:spPr bwMode="auto">
          <a:xfrm flipH="1">
            <a:off x="2728913" y="3025775"/>
            <a:ext cx="1989137" cy="0"/>
          </a:xfrm>
          <a:prstGeom prst="line">
            <a:avLst/>
          </a:prstGeom>
          <a:noFill/>
          <a:ln w="19050" algn="ctr">
            <a:solidFill>
              <a:schemeClr val="tx2"/>
            </a:solidFill>
            <a:miter lim="800000"/>
            <a:headEnd type="oval" w="med" len="med"/>
            <a:tailEnd type="oval" w="med" len="med"/>
          </a:ln>
        </p:spPr>
      </p:cxnSp>
      <p:sp>
        <p:nvSpPr>
          <p:cNvPr id="7" name="Sev01"/>
          <p:cNvSpPr>
            <a:spLocks noChangeAspect="1"/>
          </p:cNvSpPr>
          <p:nvPr/>
        </p:nvSpPr>
        <p:spPr bwMode="auto">
          <a:xfrm>
            <a:off x="3629025" y="2940050"/>
            <a:ext cx="187325"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8" name="Straight Connector 141"/>
          <p:cNvCxnSpPr>
            <a:cxnSpLocks noChangeShapeType="1"/>
          </p:cNvCxnSpPr>
          <p:nvPr/>
        </p:nvCxnSpPr>
        <p:spPr bwMode="auto">
          <a:xfrm flipH="1">
            <a:off x="4787900" y="3025775"/>
            <a:ext cx="1989138" cy="0"/>
          </a:xfrm>
          <a:prstGeom prst="line">
            <a:avLst/>
          </a:prstGeom>
          <a:noFill/>
          <a:ln w="19050" algn="ctr">
            <a:solidFill>
              <a:schemeClr val="tx2"/>
            </a:solidFill>
            <a:miter lim="800000"/>
            <a:headEnd type="oval" w="med" len="med"/>
            <a:tailEnd type="oval" w="med" len="med"/>
          </a:ln>
        </p:spPr>
      </p:cxnSp>
      <p:sp>
        <p:nvSpPr>
          <p:cNvPr id="13" name="Sev01"/>
          <p:cNvSpPr>
            <a:spLocks noChangeAspect="1"/>
          </p:cNvSpPr>
          <p:nvPr/>
        </p:nvSpPr>
        <p:spPr bwMode="auto">
          <a:xfrm>
            <a:off x="5689600" y="2940050"/>
            <a:ext cx="187325"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15" name="Straight Connector 149"/>
          <p:cNvCxnSpPr>
            <a:cxnSpLocks noChangeShapeType="1"/>
          </p:cNvCxnSpPr>
          <p:nvPr/>
        </p:nvCxnSpPr>
        <p:spPr bwMode="auto">
          <a:xfrm flipH="1">
            <a:off x="6850063" y="3025775"/>
            <a:ext cx="1990725" cy="0"/>
          </a:xfrm>
          <a:prstGeom prst="line">
            <a:avLst/>
          </a:prstGeom>
          <a:noFill/>
          <a:ln w="19050" algn="ctr">
            <a:solidFill>
              <a:schemeClr val="tx2"/>
            </a:solidFill>
            <a:miter lim="800000"/>
            <a:headEnd type="oval" w="med" len="med"/>
            <a:tailEnd type="oval" w="med" len="med"/>
          </a:ln>
        </p:spPr>
      </p:cxnSp>
      <p:sp>
        <p:nvSpPr>
          <p:cNvPr id="21" name="Sev01"/>
          <p:cNvSpPr>
            <a:spLocks noChangeAspect="1"/>
          </p:cNvSpPr>
          <p:nvPr/>
        </p:nvSpPr>
        <p:spPr bwMode="auto">
          <a:xfrm>
            <a:off x="7751763" y="2940050"/>
            <a:ext cx="185737"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26" name="Straight Connector 141"/>
          <p:cNvCxnSpPr>
            <a:cxnSpLocks noChangeShapeType="1"/>
          </p:cNvCxnSpPr>
          <p:nvPr/>
        </p:nvCxnSpPr>
        <p:spPr bwMode="auto">
          <a:xfrm flipH="1">
            <a:off x="647700" y="3025775"/>
            <a:ext cx="1990725" cy="0"/>
          </a:xfrm>
          <a:prstGeom prst="line">
            <a:avLst/>
          </a:prstGeom>
          <a:noFill/>
          <a:ln w="19050" algn="ctr">
            <a:solidFill>
              <a:schemeClr val="tx2"/>
            </a:solidFill>
            <a:miter lim="800000"/>
            <a:headEnd type="oval" w="med" len="med"/>
            <a:tailEnd type="oval" w="med" len="med"/>
          </a:ln>
        </p:spPr>
      </p:cxnSp>
      <p:sp>
        <p:nvSpPr>
          <p:cNvPr id="31" name="Sev01"/>
          <p:cNvSpPr>
            <a:spLocks noChangeAspect="1"/>
          </p:cNvSpPr>
          <p:nvPr/>
        </p:nvSpPr>
        <p:spPr bwMode="auto">
          <a:xfrm>
            <a:off x="1550988" y="2940050"/>
            <a:ext cx="185737"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grpSp>
        <p:nvGrpSpPr>
          <p:cNvPr id="91192" name="Group 56"/>
          <p:cNvGrpSpPr>
            <a:grpSpLocks/>
          </p:cNvGrpSpPr>
          <p:nvPr/>
        </p:nvGrpSpPr>
        <p:grpSpPr bwMode="auto">
          <a:xfrm>
            <a:off x="2767013" y="1663700"/>
            <a:ext cx="1887537" cy="1041400"/>
            <a:chOff x="1743" y="1021"/>
            <a:chExt cx="1189" cy="656"/>
          </a:xfrm>
        </p:grpSpPr>
        <p:sp>
          <p:nvSpPr>
            <p:cNvPr id="80927" name="文本框 53"/>
            <p:cNvSpPr txBox="1">
              <a:spLocks noChangeArrowheads="1"/>
            </p:cNvSpPr>
            <p:nvPr/>
          </p:nvSpPr>
          <p:spPr bwMode="auto">
            <a:xfrm>
              <a:off x="2014" y="1021"/>
              <a:ext cx="776" cy="192"/>
            </a:xfrm>
            <a:prstGeom prst="rect">
              <a:avLst/>
            </a:prstGeom>
            <a:noFill/>
            <a:ln w="9525">
              <a:noFill/>
              <a:miter lim="800000"/>
              <a:headEnd/>
              <a:tailEnd/>
            </a:ln>
          </p:spPr>
          <p:txBody>
            <a:bodyPr>
              <a:spAutoFit/>
            </a:bodyPr>
            <a:lstStyle/>
            <a:p>
              <a:pPr defTabSz="914400"/>
              <a:r>
                <a:rPr lang="zh-CN" altLang="en-US" sz="1400">
                  <a:solidFill>
                    <a:srgbClr val="808080"/>
                  </a:solidFill>
                  <a:latin typeface="微软雅黑" pitchFamily="34" charset="-122"/>
                </a:rPr>
                <a:t>请输入标题</a:t>
              </a:r>
            </a:p>
          </p:txBody>
        </p:sp>
        <p:sp>
          <p:nvSpPr>
            <p:cNvPr id="80928" name="文本框 54"/>
            <p:cNvSpPr txBox="1">
              <a:spLocks noChangeArrowheads="1"/>
            </p:cNvSpPr>
            <p:nvPr/>
          </p:nvSpPr>
          <p:spPr bwMode="auto">
            <a:xfrm>
              <a:off x="1743" y="1187"/>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p>
          </p:txBody>
        </p:sp>
      </p:grpSp>
      <p:grpSp>
        <p:nvGrpSpPr>
          <p:cNvPr id="91187" name="Group 51"/>
          <p:cNvGrpSpPr>
            <a:grpSpLocks/>
          </p:cNvGrpSpPr>
          <p:nvPr/>
        </p:nvGrpSpPr>
        <p:grpSpPr bwMode="auto">
          <a:xfrm>
            <a:off x="1303338" y="2171700"/>
            <a:ext cx="682625" cy="682625"/>
            <a:chOff x="821" y="1341"/>
            <a:chExt cx="430" cy="430"/>
          </a:xfrm>
        </p:grpSpPr>
        <p:sp>
          <p:nvSpPr>
            <p:cNvPr id="32" name="Sev01"/>
            <p:cNvSpPr>
              <a:spLocks noChangeAspect="1"/>
            </p:cNvSpPr>
            <p:nvPr/>
          </p:nvSpPr>
          <p:spPr bwMode="auto">
            <a:xfrm>
              <a:off x="821" y="1341"/>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26" name="TextBox 67"/>
            <p:cNvSpPr txBox="1">
              <a:spLocks noChangeArrowheads="1"/>
            </p:cNvSpPr>
            <p:nvPr/>
          </p:nvSpPr>
          <p:spPr bwMode="auto">
            <a:xfrm>
              <a:off x="872" y="1429"/>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输入</a:t>
              </a:r>
            </a:p>
            <a:p>
              <a:pPr algn="ctr"/>
              <a:r>
                <a:rPr lang="zh-CN" altLang="en-US" sz="1400">
                  <a:solidFill>
                    <a:schemeClr val="bg2"/>
                  </a:solidFill>
                  <a:latin typeface="微软雅黑" pitchFamily="34" charset="-122"/>
                </a:rPr>
                <a:t>标题</a:t>
              </a:r>
            </a:p>
          </p:txBody>
        </p:sp>
      </p:grpSp>
      <p:grpSp>
        <p:nvGrpSpPr>
          <p:cNvPr id="91191" name="Group 55"/>
          <p:cNvGrpSpPr>
            <a:grpSpLocks/>
          </p:cNvGrpSpPr>
          <p:nvPr/>
        </p:nvGrpSpPr>
        <p:grpSpPr bwMode="auto">
          <a:xfrm>
            <a:off x="750888" y="3416300"/>
            <a:ext cx="1887537" cy="1041400"/>
            <a:chOff x="473" y="2125"/>
            <a:chExt cx="1189" cy="656"/>
          </a:xfrm>
        </p:grpSpPr>
        <p:sp>
          <p:nvSpPr>
            <p:cNvPr id="80923" name="文本框 53"/>
            <p:cNvSpPr txBox="1">
              <a:spLocks noChangeArrowheads="1"/>
            </p:cNvSpPr>
            <p:nvPr/>
          </p:nvSpPr>
          <p:spPr bwMode="auto">
            <a:xfrm>
              <a:off x="744" y="2125"/>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请输入标题</a:t>
              </a:r>
            </a:p>
          </p:txBody>
        </p:sp>
        <p:sp>
          <p:nvSpPr>
            <p:cNvPr id="80924" name="文本框 54"/>
            <p:cNvSpPr txBox="1">
              <a:spLocks noChangeArrowheads="1"/>
            </p:cNvSpPr>
            <p:nvPr/>
          </p:nvSpPr>
          <p:spPr bwMode="auto">
            <a:xfrm>
              <a:off x="473" y="2291"/>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p>
          </p:txBody>
        </p:sp>
      </p:grpSp>
      <p:grpSp>
        <p:nvGrpSpPr>
          <p:cNvPr id="91193" name="Group 57"/>
          <p:cNvGrpSpPr>
            <a:grpSpLocks/>
          </p:cNvGrpSpPr>
          <p:nvPr/>
        </p:nvGrpSpPr>
        <p:grpSpPr bwMode="auto">
          <a:xfrm>
            <a:off x="4922838" y="3390900"/>
            <a:ext cx="1887537" cy="1041400"/>
            <a:chOff x="3101" y="2109"/>
            <a:chExt cx="1189" cy="656"/>
          </a:xfrm>
        </p:grpSpPr>
        <p:sp>
          <p:nvSpPr>
            <p:cNvPr id="80921" name="文本框 53"/>
            <p:cNvSpPr txBox="1">
              <a:spLocks noChangeArrowheads="1"/>
            </p:cNvSpPr>
            <p:nvPr/>
          </p:nvSpPr>
          <p:spPr bwMode="auto">
            <a:xfrm>
              <a:off x="3372" y="2109"/>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请输入标题</a:t>
              </a:r>
            </a:p>
          </p:txBody>
        </p:sp>
        <p:sp>
          <p:nvSpPr>
            <p:cNvPr id="80922" name="文本框 54"/>
            <p:cNvSpPr txBox="1">
              <a:spLocks noChangeArrowheads="1"/>
            </p:cNvSpPr>
            <p:nvPr/>
          </p:nvSpPr>
          <p:spPr bwMode="auto">
            <a:xfrm>
              <a:off x="3101" y="2275"/>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p>
          </p:txBody>
        </p:sp>
      </p:grpSp>
      <p:grpSp>
        <p:nvGrpSpPr>
          <p:cNvPr id="91194" name="Group 58"/>
          <p:cNvGrpSpPr>
            <a:grpSpLocks/>
          </p:cNvGrpSpPr>
          <p:nvPr/>
        </p:nvGrpSpPr>
        <p:grpSpPr bwMode="auto">
          <a:xfrm>
            <a:off x="7015163" y="1663700"/>
            <a:ext cx="1887537" cy="1041400"/>
            <a:chOff x="4419" y="1021"/>
            <a:chExt cx="1189" cy="656"/>
          </a:xfrm>
        </p:grpSpPr>
        <p:sp>
          <p:nvSpPr>
            <p:cNvPr id="80919" name="文本框 53"/>
            <p:cNvSpPr txBox="1">
              <a:spLocks noChangeArrowheads="1"/>
            </p:cNvSpPr>
            <p:nvPr/>
          </p:nvSpPr>
          <p:spPr bwMode="auto">
            <a:xfrm>
              <a:off x="4690" y="1021"/>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请输入标题</a:t>
              </a:r>
            </a:p>
          </p:txBody>
        </p:sp>
        <p:sp>
          <p:nvSpPr>
            <p:cNvPr id="80920" name="文本框 54"/>
            <p:cNvSpPr txBox="1">
              <a:spLocks noChangeArrowheads="1"/>
            </p:cNvSpPr>
            <p:nvPr/>
          </p:nvSpPr>
          <p:spPr bwMode="auto">
            <a:xfrm>
              <a:off x="4419" y="1187"/>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p>
          </p:txBody>
        </p:sp>
      </p:grpSp>
      <p:grpSp>
        <p:nvGrpSpPr>
          <p:cNvPr id="91188" name="Group 52"/>
          <p:cNvGrpSpPr>
            <a:grpSpLocks/>
          </p:cNvGrpSpPr>
          <p:nvPr/>
        </p:nvGrpSpPr>
        <p:grpSpPr bwMode="auto">
          <a:xfrm>
            <a:off x="3375025" y="3211513"/>
            <a:ext cx="682625" cy="682625"/>
            <a:chOff x="2126" y="1996"/>
            <a:chExt cx="430" cy="430"/>
          </a:xfrm>
        </p:grpSpPr>
        <p:sp>
          <p:nvSpPr>
            <p:cNvPr id="24" name="Sev01"/>
            <p:cNvSpPr>
              <a:spLocks noChangeAspect="1"/>
            </p:cNvSpPr>
            <p:nvPr/>
          </p:nvSpPr>
          <p:spPr bwMode="auto">
            <a:xfrm>
              <a:off x="2126" y="1996"/>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8" name="TextBox 67"/>
            <p:cNvSpPr txBox="1">
              <a:spLocks noChangeArrowheads="1"/>
            </p:cNvSpPr>
            <p:nvPr/>
          </p:nvSpPr>
          <p:spPr bwMode="auto">
            <a:xfrm>
              <a:off x="2155" y="2064"/>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输入</a:t>
              </a:r>
            </a:p>
            <a:p>
              <a:pPr algn="ctr"/>
              <a:r>
                <a:rPr lang="zh-CN" altLang="en-US" sz="1400">
                  <a:solidFill>
                    <a:schemeClr val="bg2"/>
                  </a:solidFill>
                  <a:latin typeface="微软雅黑" pitchFamily="34" charset="-122"/>
                </a:rPr>
                <a:t>标题</a:t>
              </a:r>
            </a:p>
          </p:txBody>
        </p:sp>
      </p:grpSp>
      <p:grpSp>
        <p:nvGrpSpPr>
          <p:cNvPr id="91189" name="Group 53"/>
          <p:cNvGrpSpPr>
            <a:grpSpLocks/>
          </p:cNvGrpSpPr>
          <p:nvPr/>
        </p:nvGrpSpPr>
        <p:grpSpPr bwMode="auto">
          <a:xfrm>
            <a:off x="5441950" y="2171700"/>
            <a:ext cx="682625" cy="682625"/>
            <a:chOff x="3428" y="1341"/>
            <a:chExt cx="430" cy="430"/>
          </a:xfrm>
        </p:grpSpPr>
        <p:sp>
          <p:nvSpPr>
            <p:cNvPr id="22" name="Sev01"/>
            <p:cNvSpPr>
              <a:spLocks noChangeAspect="1"/>
            </p:cNvSpPr>
            <p:nvPr/>
          </p:nvSpPr>
          <p:spPr bwMode="auto">
            <a:xfrm>
              <a:off x="3428" y="1341"/>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6" name="TextBox 67"/>
            <p:cNvSpPr txBox="1">
              <a:spLocks noChangeArrowheads="1"/>
            </p:cNvSpPr>
            <p:nvPr/>
          </p:nvSpPr>
          <p:spPr bwMode="auto">
            <a:xfrm>
              <a:off x="3457" y="1429"/>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输入</a:t>
              </a:r>
            </a:p>
            <a:p>
              <a:pPr algn="ctr"/>
              <a:r>
                <a:rPr lang="zh-CN" altLang="en-US" sz="1400">
                  <a:solidFill>
                    <a:schemeClr val="bg2"/>
                  </a:solidFill>
                  <a:latin typeface="微软雅黑" pitchFamily="34" charset="-122"/>
                </a:rPr>
                <a:t>标题</a:t>
              </a:r>
            </a:p>
          </p:txBody>
        </p:sp>
      </p:grpSp>
      <p:grpSp>
        <p:nvGrpSpPr>
          <p:cNvPr id="91190" name="Group 54"/>
          <p:cNvGrpSpPr>
            <a:grpSpLocks/>
          </p:cNvGrpSpPr>
          <p:nvPr/>
        </p:nvGrpSpPr>
        <p:grpSpPr bwMode="auto">
          <a:xfrm>
            <a:off x="7504113" y="3211513"/>
            <a:ext cx="682625" cy="682625"/>
            <a:chOff x="4727" y="1996"/>
            <a:chExt cx="430" cy="430"/>
          </a:xfrm>
        </p:grpSpPr>
        <p:sp>
          <p:nvSpPr>
            <p:cNvPr id="14" name="Sev01"/>
            <p:cNvSpPr>
              <a:spLocks noChangeAspect="1"/>
            </p:cNvSpPr>
            <p:nvPr/>
          </p:nvSpPr>
          <p:spPr bwMode="auto">
            <a:xfrm>
              <a:off x="4727" y="1996"/>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4" name="TextBox 67"/>
            <p:cNvSpPr txBox="1">
              <a:spLocks noChangeArrowheads="1"/>
            </p:cNvSpPr>
            <p:nvPr/>
          </p:nvSpPr>
          <p:spPr bwMode="auto">
            <a:xfrm>
              <a:off x="4773" y="2064"/>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输入</a:t>
              </a:r>
            </a:p>
            <a:p>
              <a:pPr algn="ctr"/>
              <a:r>
                <a:rPr lang="zh-CN" altLang="en-US" sz="1400">
                  <a:solidFill>
                    <a:schemeClr val="bg2"/>
                  </a:solidFill>
                  <a:latin typeface="微软雅黑" pitchFamily="34" charset="-122"/>
                </a:rPr>
                <a:t>标题</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strVal val="4*#ppt_w"/>
                                          </p:val>
                                        </p:tav>
                                        <p:tav tm="100000">
                                          <p:val>
                                            <p:strVal val="#ppt_w"/>
                                          </p:val>
                                        </p:tav>
                                      </p:tavLst>
                                    </p:anim>
                                    <p:anim calcmode="lin" valueType="num">
                                      <p:cBhvr>
                                        <p:cTn id="12" dur="500" fill="hold"/>
                                        <p:tgtEl>
                                          <p:spTgt spid="31"/>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1500"/>
                            </p:stCondLst>
                            <p:childTnLst>
                              <p:par>
                                <p:cTn id="18" presetID="23" presetClass="entr" presetSubtype="3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4*#ppt_w"/>
                                          </p:val>
                                        </p:tav>
                                        <p:tav tm="100000">
                                          <p:val>
                                            <p:strVal val="#ppt_w"/>
                                          </p:val>
                                        </p:tav>
                                      </p:tavLst>
                                    </p:anim>
                                    <p:anim calcmode="lin" valueType="num">
                                      <p:cBhvr>
                                        <p:cTn id="21" dur="500" fill="hold"/>
                                        <p:tgtEl>
                                          <p:spTgt spid="7"/>
                                        </p:tgtEl>
                                        <p:attrNameLst>
                                          <p:attrName>ppt_h</p:attrName>
                                        </p:attrNameLst>
                                      </p:cBhvr>
                                      <p:tavLst>
                                        <p:tav tm="0">
                                          <p:val>
                                            <p:strVal val="4*#ppt_h"/>
                                          </p:val>
                                        </p:tav>
                                        <p:tav tm="100000">
                                          <p:val>
                                            <p:strVal val="#ppt_h"/>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2500"/>
                            </p:stCondLst>
                            <p:childTnLst>
                              <p:par>
                                <p:cTn id="27" presetID="23" presetClass="entr" presetSubtype="3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strVal val="4*#ppt_w"/>
                                          </p:val>
                                        </p:tav>
                                        <p:tav tm="100000">
                                          <p:val>
                                            <p:strVal val="#ppt_w"/>
                                          </p:val>
                                        </p:tav>
                                      </p:tavLst>
                                    </p:anim>
                                    <p:anim calcmode="lin" valueType="num">
                                      <p:cBhvr>
                                        <p:cTn id="30" dur="500" fill="hold"/>
                                        <p:tgtEl>
                                          <p:spTgt spid="13"/>
                                        </p:tgtEl>
                                        <p:attrNameLst>
                                          <p:attrName>ppt_h</p:attrName>
                                        </p:attrNameLst>
                                      </p:cBhvr>
                                      <p:tavLst>
                                        <p:tav tm="0">
                                          <p:val>
                                            <p:strVal val="4*#ppt_h"/>
                                          </p:val>
                                        </p:tav>
                                        <p:tav tm="100000">
                                          <p:val>
                                            <p:strVal val="#ppt_h"/>
                                          </p:val>
                                        </p:tav>
                                      </p:tavLst>
                                    </p:anim>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3500"/>
                            </p:stCondLst>
                            <p:childTnLst>
                              <p:par>
                                <p:cTn id="36" presetID="23" presetClass="entr" presetSubtype="32"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strVal val="4*#ppt_w"/>
                                          </p:val>
                                        </p:tav>
                                        <p:tav tm="100000">
                                          <p:val>
                                            <p:strVal val="#ppt_w"/>
                                          </p:val>
                                        </p:tav>
                                      </p:tavLst>
                                    </p:anim>
                                    <p:anim calcmode="lin" valueType="num">
                                      <p:cBhvr>
                                        <p:cTn id="39" dur="500" fill="hold"/>
                                        <p:tgtEl>
                                          <p:spTgt spid="21"/>
                                        </p:tgtEl>
                                        <p:attrNameLst>
                                          <p:attrName>ppt_h</p:attrName>
                                        </p:attrNameLst>
                                      </p:cBhvr>
                                      <p:tavLst>
                                        <p:tav tm="0">
                                          <p:val>
                                            <p:strVal val="4*#ppt_h"/>
                                          </p:val>
                                        </p:tav>
                                        <p:tav tm="100000">
                                          <p:val>
                                            <p:strVal val="#ppt_h"/>
                                          </p:val>
                                        </p:tav>
                                      </p:tavLst>
                                    </p:anim>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91187"/>
                                        </p:tgtEl>
                                        <p:attrNameLst>
                                          <p:attrName>style.visibility</p:attrName>
                                        </p:attrNameLst>
                                      </p:cBhvr>
                                      <p:to>
                                        <p:strVal val="visible"/>
                                      </p:to>
                                    </p:set>
                                    <p:animEffect transition="in" filter="fade">
                                      <p:cBhvr>
                                        <p:cTn id="43" dur="1000"/>
                                        <p:tgtEl>
                                          <p:spTgt spid="91187"/>
                                        </p:tgtEl>
                                      </p:cBhvr>
                                    </p:animEffect>
                                    <p:anim calcmode="lin" valueType="num">
                                      <p:cBhvr>
                                        <p:cTn id="44" dur="1000" fill="hold"/>
                                        <p:tgtEl>
                                          <p:spTgt spid="91187"/>
                                        </p:tgtEl>
                                        <p:attrNameLst>
                                          <p:attrName>ppt_x</p:attrName>
                                        </p:attrNameLst>
                                      </p:cBhvr>
                                      <p:tavLst>
                                        <p:tav tm="0">
                                          <p:val>
                                            <p:strVal val="#ppt_x"/>
                                          </p:val>
                                        </p:tav>
                                        <p:tav tm="100000">
                                          <p:val>
                                            <p:strVal val="#ppt_x"/>
                                          </p:val>
                                        </p:tav>
                                      </p:tavLst>
                                    </p:anim>
                                    <p:anim calcmode="lin" valueType="num">
                                      <p:cBhvr>
                                        <p:cTn id="45" dur="1000" fill="hold"/>
                                        <p:tgtEl>
                                          <p:spTgt spid="91187"/>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91188"/>
                                        </p:tgtEl>
                                        <p:attrNameLst>
                                          <p:attrName>style.visibility</p:attrName>
                                        </p:attrNameLst>
                                      </p:cBhvr>
                                      <p:to>
                                        <p:strVal val="visible"/>
                                      </p:to>
                                    </p:set>
                                    <p:animEffect transition="in" filter="fade">
                                      <p:cBhvr>
                                        <p:cTn id="48" dur="1000"/>
                                        <p:tgtEl>
                                          <p:spTgt spid="91188"/>
                                        </p:tgtEl>
                                      </p:cBhvr>
                                    </p:animEffect>
                                    <p:anim calcmode="lin" valueType="num">
                                      <p:cBhvr>
                                        <p:cTn id="49" dur="1000" fill="hold"/>
                                        <p:tgtEl>
                                          <p:spTgt spid="91188"/>
                                        </p:tgtEl>
                                        <p:attrNameLst>
                                          <p:attrName>ppt_x</p:attrName>
                                        </p:attrNameLst>
                                      </p:cBhvr>
                                      <p:tavLst>
                                        <p:tav tm="0">
                                          <p:val>
                                            <p:strVal val="#ppt_x"/>
                                          </p:val>
                                        </p:tav>
                                        <p:tav tm="100000">
                                          <p:val>
                                            <p:strVal val="#ppt_x"/>
                                          </p:val>
                                        </p:tav>
                                      </p:tavLst>
                                    </p:anim>
                                    <p:anim calcmode="lin" valueType="num">
                                      <p:cBhvr>
                                        <p:cTn id="50" dur="1000" fill="hold"/>
                                        <p:tgtEl>
                                          <p:spTgt spid="9118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1189"/>
                                        </p:tgtEl>
                                        <p:attrNameLst>
                                          <p:attrName>style.visibility</p:attrName>
                                        </p:attrNameLst>
                                      </p:cBhvr>
                                      <p:to>
                                        <p:strVal val="visible"/>
                                      </p:to>
                                    </p:set>
                                    <p:animEffect transition="in" filter="fade">
                                      <p:cBhvr>
                                        <p:cTn id="53" dur="1000"/>
                                        <p:tgtEl>
                                          <p:spTgt spid="91189"/>
                                        </p:tgtEl>
                                      </p:cBhvr>
                                    </p:animEffect>
                                    <p:anim calcmode="lin" valueType="num">
                                      <p:cBhvr>
                                        <p:cTn id="54" dur="1000" fill="hold"/>
                                        <p:tgtEl>
                                          <p:spTgt spid="91189"/>
                                        </p:tgtEl>
                                        <p:attrNameLst>
                                          <p:attrName>ppt_x</p:attrName>
                                        </p:attrNameLst>
                                      </p:cBhvr>
                                      <p:tavLst>
                                        <p:tav tm="0">
                                          <p:val>
                                            <p:strVal val="#ppt_x"/>
                                          </p:val>
                                        </p:tav>
                                        <p:tav tm="100000">
                                          <p:val>
                                            <p:strVal val="#ppt_x"/>
                                          </p:val>
                                        </p:tav>
                                      </p:tavLst>
                                    </p:anim>
                                    <p:anim calcmode="lin" valueType="num">
                                      <p:cBhvr>
                                        <p:cTn id="55" dur="1000" fill="hold"/>
                                        <p:tgtEl>
                                          <p:spTgt spid="91189"/>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91190"/>
                                        </p:tgtEl>
                                        <p:attrNameLst>
                                          <p:attrName>style.visibility</p:attrName>
                                        </p:attrNameLst>
                                      </p:cBhvr>
                                      <p:to>
                                        <p:strVal val="visible"/>
                                      </p:to>
                                    </p:set>
                                    <p:animEffect transition="in" filter="fade">
                                      <p:cBhvr>
                                        <p:cTn id="58" dur="1000"/>
                                        <p:tgtEl>
                                          <p:spTgt spid="91190"/>
                                        </p:tgtEl>
                                      </p:cBhvr>
                                    </p:animEffect>
                                    <p:anim calcmode="lin" valueType="num">
                                      <p:cBhvr>
                                        <p:cTn id="59" dur="1000" fill="hold"/>
                                        <p:tgtEl>
                                          <p:spTgt spid="91190"/>
                                        </p:tgtEl>
                                        <p:attrNameLst>
                                          <p:attrName>ppt_x</p:attrName>
                                        </p:attrNameLst>
                                      </p:cBhvr>
                                      <p:tavLst>
                                        <p:tav tm="0">
                                          <p:val>
                                            <p:strVal val="#ppt_x"/>
                                          </p:val>
                                        </p:tav>
                                        <p:tav tm="100000">
                                          <p:val>
                                            <p:strVal val="#ppt_x"/>
                                          </p:val>
                                        </p:tav>
                                      </p:tavLst>
                                    </p:anim>
                                    <p:anim calcmode="lin" valueType="num">
                                      <p:cBhvr>
                                        <p:cTn id="60" dur="1000" fill="hold"/>
                                        <p:tgtEl>
                                          <p:spTgt spid="91190"/>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42" presetClass="entr" presetSubtype="0" fill="hold" nodeType="afterEffect">
                                  <p:stCondLst>
                                    <p:cond delay="0"/>
                                  </p:stCondLst>
                                  <p:childTnLst>
                                    <p:set>
                                      <p:cBhvr>
                                        <p:cTn id="63" dur="1" fill="hold">
                                          <p:stCondLst>
                                            <p:cond delay="0"/>
                                          </p:stCondLst>
                                        </p:cTn>
                                        <p:tgtEl>
                                          <p:spTgt spid="91191"/>
                                        </p:tgtEl>
                                        <p:attrNameLst>
                                          <p:attrName>style.visibility</p:attrName>
                                        </p:attrNameLst>
                                      </p:cBhvr>
                                      <p:to>
                                        <p:strVal val="visible"/>
                                      </p:to>
                                    </p:set>
                                    <p:animEffect transition="in" filter="fade">
                                      <p:cBhvr>
                                        <p:cTn id="64" dur="1000"/>
                                        <p:tgtEl>
                                          <p:spTgt spid="91191"/>
                                        </p:tgtEl>
                                      </p:cBhvr>
                                    </p:animEffect>
                                    <p:anim calcmode="lin" valueType="num">
                                      <p:cBhvr>
                                        <p:cTn id="65" dur="1000" fill="hold"/>
                                        <p:tgtEl>
                                          <p:spTgt spid="91191"/>
                                        </p:tgtEl>
                                        <p:attrNameLst>
                                          <p:attrName>ppt_x</p:attrName>
                                        </p:attrNameLst>
                                      </p:cBhvr>
                                      <p:tavLst>
                                        <p:tav tm="0">
                                          <p:val>
                                            <p:strVal val="#ppt_x"/>
                                          </p:val>
                                        </p:tav>
                                        <p:tav tm="100000">
                                          <p:val>
                                            <p:strVal val="#ppt_x"/>
                                          </p:val>
                                        </p:tav>
                                      </p:tavLst>
                                    </p:anim>
                                    <p:anim calcmode="lin" valueType="num">
                                      <p:cBhvr>
                                        <p:cTn id="66" dur="1000" fill="hold"/>
                                        <p:tgtEl>
                                          <p:spTgt spid="91191"/>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91192"/>
                                        </p:tgtEl>
                                        <p:attrNameLst>
                                          <p:attrName>style.visibility</p:attrName>
                                        </p:attrNameLst>
                                      </p:cBhvr>
                                      <p:to>
                                        <p:strVal val="visible"/>
                                      </p:to>
                                    </p:set>
                                    <p:animEffect transition="in" filter="fade">
                                      <p:cBhvr>
                                        <p:cTn id="69" dur="1000"/>
                                        <p:tgtEl>
                                          <p:spTgt spid="91192"/>
                                        </p:tgtEl>
                                      </p:cBhvr>
                                    </p:animEffect>
                                    <p:anim calcmode="lin" valueType="num">
                                      <p:cBhvr>
                                        <p:cTn id="70" dur="1000" fill="hold"/>
                                        <p:tgtEl>
                                          <p:spTgt spid="91192"/>
                                        </p:tgtEl>
                                        <p:attrNameLst>
                                          <p:attrName>ppt_x</p:attrName>
                                        </p:attrNameLst>
                                      </p:cBhvr>
                                      <p:tavLst>
                                        <p:tav tm="0">
                                          <p:val>
                                            <p:strVal val="#ppt_x"/>
                                          </p:val>
                                        </p:tav>
                                        <p:tav tm="100000">
                                          <p:val>
                                            <p:strVal val="#ppt_x"/>
                                          </p:val>
                                        </p:tav>
                                      </p:tavLst>
                                    </p:anim>
                                    <p:anim calcmode="lin" valueType="num">
                                      <p:cBhvr>
                                        <p:cTn id="71" dur="1000" fill="hold"/>
                                        <p:tgtEl>
                                          <p:spTgt spid="91192"/>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91193"/>
                                        </p:tgtEl>
                                        <p:attrNameLst>
                                          <p:attrName>style.visibility</p:attrName>
                                        </p:attrNameLst>
                                      </p:cBhvr>
                                      <p:to>
                                        <p:strVal val="visible"/>
                                      </p:to>
                                    </p:set>
                                    <p:animEffect transition="in" filter="fade">
                                      <p:cBhvr>
                                        <p:cTn id="74" dur="1000"/>
                                        <p:tgtEl>
                                          <p:spTgt spid="91193"/>
                                        </p:tgtEl>
                                      </p:cBhvr>
                                    </p:animEffect>
                                    <p:anim calcmode="lin" valueType="num">
                                      <p:cBhvr>
                                        <p:cTn id="75" dur="1000" fill="hold"/>
                                        <p:tgtEl>
                                          <p:spTgt spid="91193"/>
                                        </p:tgtEl>
                                        <p:attrNameLst>
                                          <p:attrName>ppt_x</p:attrName>
                                        </p:attrNameLst>
                                      </p:cBhvr>
                                      <p:tavLst>
                                        <p:tav tm="0">
                                          <p:val>
                                            <p:strVal val="#ppt_x"/>
                                          </p:val>
                                        </p:tav>
                                        <p:tav tm="100000">
                                          <p:val>
                                            <p:strVal val="#ppt_x"/>
                                          </p:val>
                                        </p:tav>
                                      </p:tavLst>
                                    </p:anim>
                                    <p:anim calcmode="lin" valueType="num">
                                      <p:cBhvr>
                                        <p:cTn id="76" dur="1000" fill="hold"/>
                                        <p:tgtEl>
                                          <p:spTgt spid="91193"/>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91194"/>
                                        </p:tgtEl>
                                        <p:attrNameLst>
                                          <p:attrName>style.visibility</p:attrName>
                                        </p:attrNameLst>
                                      </p:cBhvr>
                                      <p:to>
                                        <p:strVal val="visible"/>
                                      </p:to>
                                    </p:set>
                                    <p:animEffect transition="in" filter="fade">
                                      <p:cBhvr>
                                        <p:cTn id="79" dur="1000"/>
                                        <p:tgtEl>
                                          <p:spTgt spid="91194"/>
                                        </p:tgtEl>
                                      </p:cBhvr>
                                    </p:animEffect>
                                    <p:anim calcmode="lin" valueType="num">
                                      <p:cBhvr>
                                        <p:cTn id="80" dur="1000" fill="hold"/>
                                        <p:tgtEl>
                                          <p:spTgt spid="91194"/>
                                        </p:tgtEl>
                                        <p:attrNameLst>
                                          <p:attrName>ppt_x</p:attrName>
                                        </p:attrNameLst>
                                      </p:cBhvr>
                                      <p:tavLst>
                                        <p:tav tm="0">
                                          <p:val>
                                            <p:strVal val="#ppt_x"/>
                                          </p:val>
                                        </p:tav>
                                        <p:tav tm="100000">
                                          <p:val>
                                            <p:strVal val="#ppt_x"/>
                                          </p:val>
                                        </p:tav>
                                      </p:tavLst>
                                    </p:anim>
                                    <p:anim calcmode="lin" valueType="num">
                                      <p:cBhvr>
                                        <p:cTn id="81" dur="1000" fill="hold"/>
                                        <p:tgtEl>
                                          <p:spTgt spid="91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1"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95" name="Group 59"/>
          <p:cNvGrpSpPr>
            <a:grpSpLocks/>
          </p:cNvGrpSpPr>
          <p:nvPr/>
        </p:nvGrpSpPr>
        <p:grpSpPr bwMode="auto">
          <a:xfrm>
            <a:off x="1620838" y="1054100"/>
            <a:ext cx="5545137" cy="4094163"/>
            <a:chOff x="721" y="537"/>
            <a:chExt cx="3871" cy="2418"/>
          </a:xfrm>
        </p:grpSpPr>
        <p:grpSp>
          <p:nvGrpSpPr>
            <p:cNvPr id="82956" name="Group 53"/>
            <p:cNvGrpSpPr>
              <a:grpSpLocks/>
            </p:cNvGrpSpPr>
            <p:nvPr/>
          </p:nvGrpSpPr>
          <p:grpSpPr bwMode="auto">
            <a:xfrm>
              <a:off x="2268" y="1579"/>
              <a:ext cx="1782" cy="844"/>
              <a:chOff x="2268" y="1579"/>
              <a:chExt cx="1782" cy="844"/>
            </a:xfrm>
          </p:grpSpPr>
          <p:sp>
            <p:nvSpPr>
              <p:cNvPr id="82998" name="Freeform 14"/>
              <p:cNvSpPr>
                <a:spLocks/>
              </p:cNvSpPr>
              <p:nvPr/>
            </p:nvSpPr>
            <p:spPr bwMode="auto">
              <a:xfrm>
                <a:off x="2268" y="1858"/>
                <a:ext cx="753" cy="565"/>
              </a:xfrm>
              <a:custGeom>
                <a:avLst/>
                <a:gdLst>
                  <a:gd name="T0" fmla="*/ 0 w 2963"/>
                  <a:gd name="T1" fmla="*/ 0 h 3007"/>
                  <a:gd name="T2" fmla="*/ 0 w 2963"/>
                  <a:gd name="T3" fmla="*/ 0 h 3007"/>
                  <a:gd name="T4" fmla="*/ 0 w 2963"/>
                  <a:gd name="T5" fmla="*/ 0 h 3007"/>
                  <a:gd name="T6" fmla="*/ 0 w 2963"/>
                  <a:gd name="T7" fmla="*/ 0 h 3007"/>
                  <a:gd name="T8" fmla="*/ 0 w 2963"/>
                  <a:gd name="T9" fmla="*/ 0 h 3007"/>
                  <a:gd name="T10" fmla="*/ 0 w 2963"/>
                  <a:gd name="T11" fmla="*/ 0 h 3007"/>
                  <a:gd name="T12" fmla="*/ 0 w 2963"/>
                  <a:gd name="T13" fmla="*/ 0 h 3007"/>
                  <a:gd name="T14" fmla="*/ 0 w 2963"/>
                  <a:gd name="T15" fmla="*/ 0 h 3007"/>
                  <a:gd name="T16" fmla="*/ 0 w 2963"/>
                  <a:gd name="T17" fmla="*/ 0 h 3007"/>
                  <a:gd name="T18" fmla="*/ 0 w 2963"/>
                  <a:gd name="T19" fmla="*/ 0 h 3007"/>
                  <a:gd name="T20" fmla="*/ 0 w 2963"/>
                  <a:gd name="T21" fmla="*/ 0 h 3007"/>
                  <a:gd name="T22" fmla="*/ 0 w 2963"/>
                  <a:gd name="T23" fmla="*/ 0 h 3007"/>
                  <a:gd name="T24" fmla="*/ 0 w 2963"/>
                  <a:gd name="T25" fmla="*/ 0 h 3007"/>
                  <a:gd name="T26" fmla="*/ 0 w 2963"/>
                  <a:gd name="T27" fmla="*/ 0 h 3007"/>
                  <a:gd name="T28" fmla="*/ 0 w 2963"/>
                  <a:gd name="T29" fmla="*/ 0 h 3007"/>
                  <a:gd name="T30" fmla="*/ 0 w 2963"/>
                  <a:gd name="T31" fmla="*/ 0 h 3007"/>
                  <a:gd name="T32" fmla="*/ 0 w 2963"/>
                  <a:gd name="T33" fmla="*/ 0 h 3007"/>
                  <a:gd name="T34" fmla="*/ 0 w 2963"/>
                  <a:gd name="T35" fmla="*/ 0 h 3007"/>
                  <a:gd name="T36" fmla="*/ 0 w 2963"/>
                  <a:gd name="T37" fmla="*/ 0 h 3007"/>
                  <a:gd name="T38" fmla="*/ 0 w 2963"/>
                  <a:gd name="T39" fmla="*/ 0 h 3007"/>
                  <a:gd name="T40" fmla="*/ 0 w 2963"/>
                  <a:gd name="T41" fmla="*/ 0 h 3007"/>
                  <a:gd name="T42" fmla="*/ 0 w 2963"/>
                  <a:gd name="T43" fmla="*/ 0 h 3007"/>
                  <a:gd name="T44" fmla="*/ 0 w 2963"/>
                  <a:gd name="T45" fmla="*/ 0 h 3007"/>
                  <a:gd name="T46" fmla="*/ 0 w 2963"/>
                  <a:gd name="T47" fmla="*/ 0 h 3007"/>
                  <a:gd name="T48" fmla="*/ 0 w 2963"/>
                  <a:gd name="T49" fmla="*/ 0 h 3007"/>
                  <a:gd name="T50" fmla="*/ 0 w 2963"/>
                  <a:gd name="T51" fmla="*/ 0 h 3007"/>
                  <a:gd name="T52" fmla="*/ 0 w 2963"/>
                  <a:gd name="T53" fmla="*/ 0 h 3007"/>
                  <a:gd name="T54" fmla="*/ 0 w 2963"/>
                  <a:gd name="T55" fmla="*/ 0 h 3007"/>
                  <a:gd name="T56" fmla="*/ 0 w 2963"/>
                  <a:gd name="T57" fmla="*/ 0 h 3007"/>
                  <a:gd name="T58" fmla="*/ 0 w 2963"/>
                  <a:gd name="T59" fmla="*/ 0 h 3007"/>
                  <a:gd name="T60" fmla="*/ 0 w 2963"/>
                  <a:gd name="T61" fmla="*/ 0 h 3007"/>
                  <a:gd name="T62" fmla="*/ 0 w 2963"/>
                  <a:gd name="T63" fmla="*/ 0 h 3007"/>
                  <a:gd name="T64" fmla="*/ 0 w 2963"/>
                  <a:gd name="T65" fmla="*/ 0 h 3007"/>
                  <a:gd name="T66" fmla="*/ 0 w 2963"/>
                  <a:gd name="T67" fmla="*/ 0 h 3007"/>
                  <a:gd name="T68" fmla="*/ 0 w 2963"/>
                  <a:gd name="T69" fmla="*/ 0 h 3007"/>
                  <a:gd name="T70" fmla="*/ 0 w 2963"/>
                  <a:gd name="T71" fmla="*/ 0 h 3007"/>
                  <a:gd name="T72" fmla="*/ 0 w 2963"/>
                  <a:gd name="T73" fmla="*/ 0 h 3007"/>
                  <a:gd name="T74" fmla="*/ 0 w 2963"/>
                  <a:gd name="T75" fmla="*/ 0 h 3007"/>
                  <a:gd name="T76" fmla="*/ 0 w 2963"/>
                  <a:gd name="T77" fmla="*/ 0 h 3007"/>
                  <a:gd name="T78" fmla="*/ 0 w 2963"/>
                  <a:gd name="T79" fmla="*/ 0 h 3007"/>
                  <a:gd name="T80" fmla="*/ 0 w 2963"/>
                  <a:gd name="T81" fmla="*/ 0 h 3007"/>
                  <a:gd name="T82" fmla="*/ 0 w 2963"/>
                  <a:gd name="T83" fmla="*/ 0 h 3007"/>
                  <a:gd name="T84" fmla="*/ 0 w 2963"/>
                  <a:gd name="T85" fmla="*/ 0 h 3007"/>
                  <a:gd name="T86" fmla="*/ 0 w 2963"/>
                  <a:gd name="T87" fmla="*/ 0 h 3007"/>
                  <a:gd name="T88" fmla="*/ 0 w 2963"/>
                  <a:gd name="T89" fmla="*/ 0 h 3007"/>
                  <a:gd name="T90" fmla="*/ 0 w 2963"/>
                  <a:gd name="T91" fmla="*/ 0 h 30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63"/>
                  <a:gd name="T139" fmla="*/ 0 h 3007"/>
                  <a:gd name="T140" fmla="*/ 2963 w 2963"/>
                  <a:gd name="T141" fmla="*/ 3007 h 30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63" h="3007">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w="8" cap="flat">
                <a:solidFill>
                  <a:srgbClr val="FFFFFF"/>
                </a:solidFill>
                <a:prstDash val="solid"/>
                <a:miter lim="800000"/>
                <a:headEnd/>
                <a:tailEnd/>
              </a:ln>
            </p:spPr>
            <p:txBody>
              <a:bodyPr/>
              <a:lstStyle/>
              <a:p>
                <a:endParaRPr lang="zh-CN" altLang="en-US"/>
              </a:p>
            </p:txBody>
          </p:sp>
          <p:sp>
            <p:nvSpPr>
              <p:cNvPr id="82999" name="Freeform 25"/>
              <p:cNvSpPr>
                <a:spLocks/>
              </p:cNvSpPr>
              <p:nvPr/>
            </p:nvSpPr>
            <p:spPr bwMode="auto">
              <a:xfrm>
                <a:off x="3555" y="1579"/>
                <a:ext cx="495" cy="250"/>
              </a:xfrm>
              <a:custGeom>
                <a:avLst/>
                <a:gdLst>
                  <a:gd name="T0" fmla="*/ 0 w 1952"/>
                  <a:gd name="T1" fmla="*/ 0 h 1326"/>
                  <a:gd name="T2" fmla="*/ 0 w 1952"/>
                  <a:gd name="T3" fmla="*/ 0 h 1326"/>
                  <a:gd name="T4" fmla="*/ 0 w 1952"/>
                  <a:gd name="T5" fmla="*/ 0 h 1326"/>
                  <a:gd name="T6" fmla="*/ 0 w 1952"/>
                  <a:gd name="T7" fmla="*/ 0 h 1326"/>
                  <a:gd name="T8" fmla="*/ 0 w 1952"/>
                  <a:gd name="T9" fmla="*/ 0 h 1326"/>
                  <a:gd name="T10" fmla="*/ 0 w 1952"/>
                  <a:gd name="T11" fmla="*/ 0 h 1326"/>
                  <a:gd name="T12" fmla="*/ 0 w 1952"/>
                  <a:gd name="T13" fmla="*/ 0 h 1326"/>
                  <a:gd name="T14" fmla="*/ 0 w 1952"/>
                  <a:gd name="T15" fmla="*/ 0 h 1326"/>
                  <a:gd name="T16" fmla="*/ 0 w 1952"/>
                  <a:gd name="T17" fmla="*/ 0 h 1326"/>
                  <a:gd name="T18" fmla="*/ 0 w 1952"/>
                  <a:gd name="T19" fmla="*/ 0 h 1326"/>
                  <a:gd name="T20" fmla="*/ 0 w 1952"/>
                  <a:gd name="T21" fmla="*/ 0 h 1326"/>
                  <a:gd name="T22" fmla="*/ 0 w 1952"/>
                  <a:gd name="T23" fmla="*/ 0 h 1326"/>
                  <a:gd name="T24" fmla="*/ 0 w 1952"/>
                  <a:gd name="T25" fmla="*/ 0 h 1326"/>
                  <a:gd name="T26" fmla="*/ 0 w 1952"/>
                  <a:gd name="T27" fmla="*/ 0 h 1326"/>
                  <a:gd name="T28" fmla="*/ 0 w 1952"/>
                  <a:gd name="T29" fmla="*/ 0 h 1326"/>
                  <a:gd name="T30" fmla="*/ 0 w 1952"/>
                  <a:gd name="T31" fmla="*/ 0 h 1326"/>
                  <a:gd name="T32" fmla="*/ 0 w 1952"/>
                  <a:gd name="T33" fmla="*/ 0 h 1326"/>
                  <a:gd name="T34" fmla="*/ 0 w 1952"/>
                  <a:gd name="T35" fmla="*/ 0 h 1326"/>
                  <a:gd name="T36" fmla="*/ 0 w 1952"/>
                  <a:gd name="T37" fmla="*/ 0 h 1326"/>
                  <a:gd name="T38" fmla="*/ 0 w 1952"/>
                  <a:gd name="T39" fmla="*/ 0 h 1326"/>
                  <a:gd name="T40" fmla="*/ 0 w 1952"/>
                  <a:gd name="T41" fmla="*/ 0 h 1326"/>
                  <a:gd name="T42" fmla="*/ 0 w 1952"/>
                  <a:gd name="T43" fmla="*/ 0 h 1326"/>
                  <a:gd name="T44" fmla="*/ 0 w 1952"/>
                  <a:gd name="T45" fmla="*/ 0 h 1326"/>
                  <a:gd name="T46" fmla="*/ 0 w 1952"/>
                  <a:gd name="T47" fmla="*/ 0 h 1326"/>
                  <a:gd name="T48" fmla="*/ 0 w 1952"/>
                  <a:gd name="T49" fmla="*/ 0 h 1326"/>
                  <a:gd name="T50" fmla="*/ 0 w 1952"/>
                  <a:gd name="T51" fmla="*/ 0 h 1326"/>
                  <a:gd name="T52" fmla="*/ 0 w 1952"/>
                  <a:gd name="T53" fmla="*/ 0 h 1326"/>
                  <a:gd name="T54" fmla="*/ 0 w 1952"/>
                  <a:gd name="T55" fmla="*/ 0 h 1326"/>
                  <a:gd name="T56" fmla="*/ 0 w 1952"/>
                  <a:gd name="T57" fmla="*/ 0 h 1326"/>
                  <a:gd name="T58" fmla="*/ 0 w 1952"/>
                  <a:gd name="T59" fmla="*/ 0 h 1326"/>
                  <a:gd name="T60" fmla="*/ 0 w 1952"/>
                  <a:gd name="T61" fmla="*/ 0 h 1326"/>
                  <a:gd name="T62" fmla="*/ 0 w 1952"/>
                  <a:gd name="T63" fmla="*/ 0 h 1326"/>
                  <a:gd name="T64" fmla="*/ 0 w 1952"/>
                  <a:gd name="T65" fmla="*/ 0 h 1326"/>
                  <a:gd name="T66" fmla="*/ 0 w 1952"/>
                  <a:gd name="T67" fmla="*/ 0 h 1326"/>
                  <a:gd name="T68" fmla="*/ 0 w 1952"/>
                  <a:gd name="T69" fmla="*/ 0 h 1326"/>
                  <a:gd name="T70" fmla="*/ 0 w 1952"/>
                  <a:gd name="T71" fmla="*/ 0 h 1326"/>
                  <a:gd name="T72" fmla="*/ 0 w 1952"/>
                  <a:gd name="T73" fmla="*/ 0 h 1326"/>
                  <a:gd name="T74" fmla="*/ 0 w 1952"/>
                  <a:gd name="T75" fmla="*/ 0 h 1326"/>
                  <a:gd name="T76" fmla="*/ 0 w 1952"/>
                  <a:gd name="T77" fmla="*/ 0 h 1326"/>
                  <a:gd name="T78" fmla="*/ 0 w 1952"/>
                  <a:gd name="T79" fmla="*/ 0 h 1326"/>
                  <a:gd name="T80" fmla="*/ 0 w 1952"/>
                  <a:gd name="T81" fmla="*/ 0 h 1326"/>
                  <a:gd name="T82" fmla="*/ 0 w 1952"/>
                  <a:gd name="T83" fmla="*/ 0 h 1326"/>
                  <a:gd name="T84" fmla="*/ 0 w 1952"/>
                  <a:gd name="T85" fmla="*/ 0 h 1326"/>
                  <a:gd name="T86" fmla="*/ 0 w 1952"/>
                  <a:gd name="T87" fmla="*/ 0 h 1326"/>
                  <a:gd name="T88" fmla="*/ 0 w 1952"/>
                  <a:gd name="T89" fmla="*/ 0 h 1326"/>
                  <a:gd name="T90" fmla="*/ 0 w 1952"/>
                  <a:gd name="T91" fmla="*/ 0 h 1326"/>
                  <a:gd name="T92" fmla="*/ 0 w 1952"/>
                  <a:gd name="T93" fmla="*/ 0 h 13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52"/>
                  <a:gd name="T142" fmla="*/ 0 h 1326"/>
                  <a:gd name="T143" fmla="*/ 1952 w 1952"/>
                  <a:gd name="T144" fmla="*/ 1326 h 13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52" h="1326">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bg2"/>
              </a:solidFill>
              <a:ln w="8" cap="flat">
                <a:solidFill>
                  <a:srgbClr val="FFFFFF"/>
                </a:solidFill>
                <a:prstDash val="solid"/>
                <a:miter lim="800000"/>
                <a:headEnd/>
                <a:tailEnd/>
              </a:ln>
            </p:spPr>
            <p:txBody>
              <a:bodyPr/>
              <a:lstStyle/>
              <a:p>
                <a:endParaRPr lang="zh-CN" altLang="en-US"/>
              </a:p>
            </p:txBody>
          </p:sp>
        </p:grpSp>
        <p:grpSp>
          <p:nvGrpSpPr>
            <p:cNvPr id="82957" name="Group 58"/>
            <p:cNvGrpSpPr>
              <a:grpSpLocks/>
            </p:cNvGrpSpPr>
            <p:nvPr/>
          </p:nvGrpSpPr>
          <p:grpSpPr bwMode="auto">
            <a:xfrm>
              <a:off x="721" y="537"/>
              <a:ext cx="3871" cy="2418"/>
              <a:chOff x="721" y="537"/>
              <a:chExt cx="3871" cy="2418"/>
            </a:xfrm>
          </p:grpSpPr>
          <p:sp>
            <p:nvSpPr>
              <p:cNvPr id="82958" name="Freeform 32"/>
              <p:cNvSpPr>
                <a:spLocks/>
              </p:cNvSpPr>
              <p:nvPr/>
            </p:nvSpPr>
            <p:spPr bwMode="auto">
              <a:xfrm>
                <a:off x="3854" y="1002"/>
                <a:ext cx="661" cy="326"/>
              </a:xfrm>
              <a:custGeom>
                <a:avLst/>
                <a:gdLst>
                  <a:gd name="T0" fmla="*/ 0 w 2595"/>
                  <a:gd name="T1" fmla="*/ 0 h 1727"/>
                  <a:gd name="T2" fmla="*/ 0 w 2595"/>
                  <a:gd name="T3" fmla="*/ 0 h 1727"/>
                  <a:gd name="T4" fmla="*/ 0 w 2595"/>
                  <a:gd name="T5" fmla="*/ 0 h 1727"/>
                  <a:gd name="T6" fmla="*/ 0 w 2595"/>
                  <a:gd name="T7" fmla="*/ 0 h 1727"/>
                  <a:gd name="T8" fmla="*/ 0 w 2595"/>
                  <a:gd name="T9" fmla="*/ 0 h 1727"/>
                  <a:gd name="T10" fmla="*/ 0 w 2595"/>
                  <a:gd name="T11" fmla="*/ 0 h 1727"/>
                  <a:gd name="T12" fmla="*/ 0 w 2595"/>
                  <a:gd name="T13" fmla="*/ 0 h 1727"/>
                  <a:gd name="T14" fmla="*/ 0 w 2595"/>
                  <a:gd name="T15" fmla="*/ 0 h 1727"/>
                  <a:gd name="T16" fmla="*/ 0 w 2595"/>
                  <a:gd name="T17" fmla="*/ 0 h 1727"/>
                  <a:gd name="T18" fmla="*/ 0 w 2595"/>
                  <a:gd name="T19" fmla="*/ 0 h 1727"/>
                  <a:gd name="T20" fmla="*/ 0 w 2595"/>
                  <a:gd name="T21" fmla="*/ 0 h 1727"/>
                  <a:gd name="T22" fmla="*/ 0 w 2595"/>
                  <a:gd name="T23" fmla="*/ 0 h 1727"/>
                  <a:gd name="T24" fmla="*/ 0 w 2595"/>
                  <a:gd name="T25" fmla="*/ 0 h 1727"/>
                  <a:gd name="T26" fmla="*/ 0 w 2595"/>
                  <a:gd name="T27" fmla="*/ 0 h 1727"/>
                  <a:gd name="T28" fmla="*/ 0 w 2595"/>
                  <a:gd name="T29" fmla="*/ 0 h 1727"/>
                  <a:gd name="T30" fmla="*/ 0 w 2595"/>
                  <a:gd name="T31" fmla="*/ 0 h 1727"/>
                  <a:gd name="T32" fmla="*/ 0 w 2595"/>
                  <a:gd name="T33" fmla="*/ 0 h 1727"/>
                  <a:gd name="T34" fmla="*/ 0 w 2595"/>
                  <a:gd name="T35" fmla="*/ 0 h 1727"/>
                  <a:gd name="T36" fmla="*/ 0 w 2595"/>
                  <a:gd name="T37" fmla="*/ 0 h 1727"/>
                  <a:gd name="T38" fmla="*/ 0 w 2595"/>
                  <a:gd name="T39" fmla="*/ 0 h 1727"/>
                  <a:gd name="T40" fmla="*/ 0 w 2595"/>
                  <a:gd name="T41" fmla="*/ 0 h 1727"/>
                  <a:gd name="T42" fmla="*/ 0 w 2595"/>
                  <a:gd name="T43" fmla="*/ 0 h 1727"/>
                  <a:gd name="T44" fmla="*/ 0 w 2595"/>
                  <a:gd name="T45" fmla="*/ 0 h 1727"/>
                  <a:gd name="T46" fmla="*/ 0 w 2595"/>
                  <a:gd name="T47" fmla="*/ 0 h 1727"/>
                  <a:gd name="T48" fmla="*/ 0 w 2595"/>
                  <a:gd name="T49" fmla="*/ 0 h 1727"/>
                  <a:gd name="T50" fmla="*/ 0 w 2595"/>
                  <a:gd name="T51" fmla="*/ 0 h 1727"/>
                  <a:gd name="T52" fmla="*/ 0 w 2595"/>
                  <a:gd name="T53" fmla="*/ 0 h 1727"/>
                  <a:gd name="T54" fmla="*/ 0 w 2595"/>
                  <a:gd name="T55" fmla="*/ 0 h 1727"/>
                  <a:gd name="T56" fmla="*/ 0 w 2595"/>
                  <a:gd name="T57" fmla="*/ 0 h 1727"/>
                  <a:gd name="T58" fmla="*/ 0 w 2595"/>
                  <a:gd name="T59" fmla="*/ 0 h 1727"/>
                  <a:gd name="T60" fmla="*/ 0 w 2595"/>
                  <a:gd name="T61" fmla="*/ 0 h 1727"/>
                  <a:gd name="T62" fmla="*/ 0 w 2595"/>
                  <a:gd name="T63" fmla="*/ 0 h 1727"/>
                  <a:gd name="T64" fmla="*/ 0 w 2595"/>
                  <a:gd name="T65" fmla="*/ 0 h 1727"/>
                  <a:gd name="T66" fmla="*/ 0 w 2595"/>
                  <a:gd name="T67" fmla="*/ 0 h 1727"/>
                  <a:gd name="T68" fmla="*/ 0 w 2595"/>
                  <a:gd name="T69" fmla="*/ 0 h 17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95"/>
                  <a:gd name="T106" fmla="*/ 0 h 1727"/>
                  <a:gd name="T107" fmla="*/ 2595 w 2595"/>
                  <a:gd name="T108" fmla="*/ 1727 h 17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95" h="1727">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59" name="Group 57"/>
              <p:cNvGrpSpPr>
                <a:grpSpLocks/>
              </p:cNvGrpSpPr>
              <p:nvPr/>
            </p:nvGrpSpPr>
            <p:grpSpPr bwMode="auto">
              <a:xfrm>
                <a:off x="721" y="537"/>
                <a:ext cx="3871" cy="2418"/>
                <a:chOff x="721" y="537"/>
                <a:chExt cx="3871" cy="2418"/>
              </a:xfrm>
            </p:grpSpPr>
            <p:grpSp>
              <p:nvGrpSpPr>
                <p:cNvPr id="82960" name="Group 56"/>
                <p:cNvGrpSpPr>
                  <a:grpSpLocks/>
                </p:cNvGrpSpPr>
                <p:nvPr/>
              </p:nvGrpSpPr>
              <p:grpSpPr bwMode="auto">
                <a:xfrm>
                  <a:off x="2865" y="1507"/>
                  <a:ext cx="1302" cy="1448"/>
                  <a:chOff x="2865" y="1507"/>
                  <a:chExt cx="1302" cy="1448"/>
                </a:xfrm>
              </p:grpSpPr>
              <p:grpSp>
                <p:nvGrpSpPr>
                  <p:cNvPr id="82987" name="Group 50"/>
                  <p:cNvGrpSpPr>
                    <a:grpSpLocks/>
                  </p:cNvGrpSpPr>
                  <p:nvPr/>
                </p:nvGrpSpPr>
                <p:grpSpPr bwMode="auto">
                  <a:xfrm>
                    <a:off x="3106" y="2477"/>
                    <a:ext cx="1061" cy="478"/>
                    <a:chOff x="3106" y="2477"/>
                    <a:chExt cx="1061" cy="478"/>
                  </a:xfrm>
                </p:grpSpPr>
                <p:sp>
                  <p:nvSpPr>
                    <p:cNvPr id="82996" name="Freeform 6"/>
                    <p:cNvSpPr>
                      <a:spLocks/>
                    </p:cNvSpPr>
                    <p:nvPr/>
                  </p:nvSpPr>
                  <p:spPr bwMode="auto">
                    <a:xfrm>
                      <a:off x="4039" y="2477"/>
                      <a:ext cx="128" cy="226"/>
                    </a:xfrm>
                    <a:custGeom>
                      <a:avLst/>
                      <a:gdLst>
                        <a:gd name="T0" fmla="*/ 0 w 501"/>
                        <a:gd name="T1" fmla="*/ 0 h 1207"/>
                        <a:gd name="T2" fmla="*/ 0 w 501"/>
                        <a:gd name="T3" fmla="*/ 0 h 1207"/>
                        <a:gd name="T4" fmla="*/ 0 w 501"/>
                        <a:gd name="T5" fmla="*/ 0 h 1207"/>
                        <a:gd name="T6" fmla="*/ 0 w 501"/>
                        <a:gd name="T7" fmla="*/ 0 h 1207"/>
                        <a:gd name="T8" fmla="*/ 0 w 501"/>
                        <a:gd name="T9" fmla="*/ 0 h 1207"/>
                        <a:gd name="T10" fmla="*/ 0 w 501"/>
                        <a:gd name="T11" fmla="*/ 0 h 1207"/>
                        <a:gd name="T12" fmla="*/ 0 w 501"/>
                        <a:gd name="T13" fmla="*/ 0 h 1207"/>
                        <a:gd name="T14" fmla="*/ 0 w 501"/>
                        <a:gd name="T15" fmla="*/ 0 h 1207"/>
                        <a:gd name="T16" fmla="*/ 0 w 501"/>
                        <a:gd name="T17" fmla="*/ 0 h 1207"/>
                        <a:gd name="T18" fmla="*/ 0 w 501"/>
                        <a:gd name="T19" fmla="*/ 0 h 1207"/>
                        <a:gd name="T20" fmla="*/ 0 w 501"/>
                        <a:gd name="T21" fmla="*/ 0 h 1207"/>
                        <a:gd name="T22" fmla="*/ 0 w 501"/>
                        <a:gd name="T23" fmla="*/ 0 h 1207"/>
                        <a:gd name="T24" fmla="*/ 0 w 501"/>
                        <a:gd name="T25" fmla="*/ 0 h 1207"/>
                        <a:gd name="T26" fmla="*/ 0 w 501"/>
                        <a:gd name="T27" fmla="*/ 0 h 1207"/>
                        <a:gd name="T28" fmla="*/ 0 w 501"/>
                        <a:gd name="T29" fmla="*/ 0 h 1207"/>
                        <a:gd name="T30" fmla="*/ 0 w 501"/>
                        <a:gd name="T31" fmla="*/ 0 h 1207"/>
                        <a:gd name="T32" fmla="*/ 0 w 501"/>
                        <a:gd name="T33" fmla="*/ 0 h 12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1"/>
                        <a:gd name="T52" fmla="*/ 0 h 1207"/>
                        <a:gd name="T53" fmla="*/ 501 w 501"/>
                        <a:gd name="T54" fmla="*/ 1207 h 120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1" h="1207">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7" name="Freeform 7"/>
                    <p:cNvSpPr>
                      <a:spLocks/>
                    </p:cNvSpPr>
                    <p:nvPr/>
                  </p:nvSpPr>
                  <p:spPr bwMode="auto">
                    <a:xfrm>
                      <a:off x="3106" y="2839"/>
                      <a:ext cx="198" cy="116"/>
                    </a:xfrm>
                    <a:custGeom>
                      <a:avLst/>
                      <a:gdLst>
                        <a:gd name="T0" fmla="*/ 0 w 776"/>
                        <a:gd name="T1" fmla="*/ 0 h 619"/>
                        <a:gd name="T2" fmla="*/ 0 w 776"/>
                        <a:gd name="T3" fmla="*/ 0 h 619"/>
                        <a:gd name="T4" fmla="*/ 0 w 776"/>
                        <a:gd name="T5" fmla="*/ 0 h 619"/>
                        <a:gd name="T6" fmla="*/ 0 w 776"/>
                        <a:gd name="T7" fmla="*/ 0 h 619"/>
                        <a:gd name="T8" fmla="*/ 0 w 776"/>
                        <a:gd name="T9" fmla="*/ 0 h 619"/>
                        <a:gd name="T10" fmla="*/ 0 w 776"/>
                        <a:gd name="T11" fmla="*/ 0 h 619"/>
                        <a:gd name="T12" fmla="*/ 0 w 776"/>
                        <a:gd name="T13" fmla="*/ 0 h 619"/>
                        <a:gd name="T14" fmla="*/ 0 w 776"/>
                        <a:gd name="T15" fmla="*/ 0 h 619"/>
                        <a:gd name="T16" fmla="*/ 0 w 776"/>
                        <a:gd name="T17" fmla="*/ 0 h 619"/>
                        <a:gd name="T18" fmla="*/ 0 w 776"/>
                        <a:gd name="T19" fmla="*/ 0 h 619"/>
                        <a:gd name="T20" fmla="*/ 0 w 776"/>
                        <a:gd name="T21" fmla="*/ 0 h 619"/>
                        <a:gd name="T22" fmla="*/ 0 w 776"/>
                        <a:gd name="T23" fmla="*/ 0 h 619"/>
                        <a:gd name="T24" fmla="*/ 0 w 776"/>
                        <a:gd name="T25" fmla="*/ 0 h 619"/>
                        <a:gd name="T26" fmla="*/ 0 w 776"/>
                        <a:gd name="T27" fmla="*/ 0 h 619"/>
                        <a:gd name="T28" fmla="*/ 0 w 776"/>
                        <a:gd name="T29" fmla="*/ 0 h 6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76"/>
                        <a:gd name="T46" fmla="*/ 0 h 619"/>
                        <a:gd name="T47" fmla="*/ 776 w 776"/>
                        <a:gd name="T48" fmla="*/ 619 h 6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76" h="619">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nvGrpSpPr>
                  <p:cNvPr id="82988" name="Group 49"/>
                  <p:cNvGrpSpPr>
                    <a:grpSpLocks/>
                  </p:cNvGrpSpPr>
                  <p:nvPr/>
                </p:nvGrpSpPr>
                <p:grpSpPr bwMode="auto">
                  <a:xfrm>
                    <a:off x="2865" y="1507"/>
                    <a:ext cx="1222" cy="1013"/>
                    <a:chOff x="2865" y="1507"/>
                    <a:chExt cx="1222" cy="1013"/>
                  </a:xfrm>
                </p:grpSpPr>
                <p:sp>
                  <p:nvSpPr>
                    <p:cNvPr id="82989" name="Freeform 17"/>
                    <p:cNvSpPr>
                      <a:spLocks/>
                    </p:cNvSpPr>
                    <p:nvPr/>
                  </p:nvSpPr>
                  <p:spPr bwMode="auto">
                    <a:xfrm>
                      <a:off x="2865" y="1996"/>
                      <a:ext cx="358" cy="287"/>
                    </a:xfrm>
                    <a:custGeom>
                      <a:avLst/>
                      <a:gdLst>
                        <a:gd name="T0" fmla="*/ 0 w 1411"/>
                        <a:gd name="T1" fmla="*/ 0 h 1526"/>
                        <a:gd name="T2" fmla="*/ 0 w 1411"/>
                        <a:gd name="T3" fmla="*/ 0 h 1526"/>
                        <a:gd name="T4" fmla="*/ 0 w 1411"/>
                        <a:gd name="T5" fmla="*/ 0 h 1526"/>
                        <a:gd name="T6" fmla="*/ 0 w 1411"/>
                        <a:gd name="T7" fmla="*/ 0 h 1526"/>
                        <a:gd name="T8" fmla="*/ 0 w 1411"/>
                        <a:gd name="T9" fmla="*/ 0 h 1526"/>
                        <a:gd name="T10" fmla="*/ 0 w 1411"/>
                        <a:gd name="T11" fmla="*/ 0 h 1526"/>
                        <a:gd name="T12" fmla="*/ 0 w 1411"/>
                        <a:gd name="T13" fmla="*/ 0 h 1526"/>
                        <a:gd name="T14" fmla="*/ 0 w 1411"/>
                        <a:gd name="T15" fmla="*/ 0 h 1526"/>
                        <a:gd name="T16" fmla="*/ 0 w 1411"/>
                        <a:gd name="T17" fmla="*/ 0 h 1526"/>
                        <a:gd name="T18" fmla="*/ 0 w 1411"/>
                        <a:gd name="T19" fmla="*/ 0 h 1526"/>
                        <a:gd name="T20" fmla="*/ 0 w 1411"/>
                        <a:gd name="T21" fmla="*/ 0 h 1526"/>
                        <a:gd name="T22" fmla="*/ 0 w 1411"/>
                        <a:gd name="T23" fmla="*/ 0 h 1526"/>
                        <a:gd name="T24" fmla="*/ 0 w 1411"/>
                        <a:gd name="T25" fmla="*/ 0 h 1526"/>
                        <a:gd name="T26" fmla="*/ 0 w 1411"/>
                        <a:gd name="T27" fmla="*/ 0 h 1526"/>
                        <a:gd name="T28" fmla="*/ 0 w 1411"/>
                        <a:gd name="T29" fmla="*/ 0 h 1526"/>
                        <a:gd name="T30" fmla="*/ 0 w 1411"/>
                        <a:gd name="T31" fmla="*/ 0 h 1526"/>
                        <a:gd name="T32" fmla="*/ 0 w 1411"/>
                        <a:gd name="T33" fmla="*/ 0 h 1526"/>
                        <a:gd name="T34" fmla="*/ 0 w 1411"/>
                        <a:gd name="T35" fmla="*/ 0 h 1526"/>
                        <a:gd name="T36" fmla="*/ 0 w 1411"/>
                        <a:gd name="T37" fmla="*/ 0 h 1526"/>
                        <a:gd name="T38" fmla="*/ 0 w 1411"/>
                        <a:gd name="T39" fmla="*/ 0 h 1526"/>
                        <a:gd name="T40" fmla="*/ 0 w 1411"/>
                        <a:gd name="T41" fmla="*/ 0 h 1526"/>
                        <a:gd name="T42" fmla="*/ 0 w 1411"/>
                        <a:gd name="T43" fmla="*/ 0 h 1526"/>
                        <a:gd name="T44" fmla="*/ 0 w 1411"/>
                        <a:gd name="T45" fmla="*/ 0 h 1526"/>
                        <a:gd name="T46" fmla="*/ 0 w 1411"/>
                        <a:gd name="T47" fmla="*/ 0 h 1526"/>
                        <a:gd name="T48" fmla="*/ 0 w 1411"/>
                        <a:gd name="T49" fmla="*/ 0 h 1526"/>
                        <a:gd name="T50" fmla="*/ 0 w 1411"/>
                        <a:gd name="T51" fmla="*/ 0 h 1526"/>
                        <a:gd name="T52" fmla="*/ 0 w 1411"/>
                        <a:gd name="T53" fmla="*/ 0 h 1526"/>
                        <a:gd name="T54" fmla="*/ 0 w 1411"/>
                        <a:gd name="T55" fmla="*/ 0 h 1526"/>
                        <a:gd name="T56" fmla="*/ 0 w 1411"/>
                        <a:gd name="T57" fmla="*/ 0 h 1526"/>
                        <a:gd name="T58" fmla="*/ 0 w 1411"/>
                        <a:gd name="T59" fmla="*/ 0 h 1526"/>
                        <a:gd name="T60" fmla="*/ 0 w 1411"/>
                        <a:gd name="T61" fmla="*/ 0 h 1526"/>
                        <a:gd name="T62" fmla="*/ 0 w 1411"/>
                        <a:gd name="T63" fmla="*/ 0 h 1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1"/>
                        <a:gd name="T97" fmla="*/ 0 h 1526"/>
                        <a:gd name="T98" fmla="*/ 1411 w 1411"/>
                        <a:gd name="T99" fmla="*/ 1526 h 1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1" h="1526">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90" name="Group 48"/>
                    <p:cNvGrpSpPr>
                      <a:grpSpLocks/>
                    </p:cNvGrpSpPr>
                    <p:nvPr/>
                  </p:nvGrpSpPr>
                  <p:grpSpPr bwMode="auto">
                    <a:xfrm>
                      <a:off x="3091" y="1777"/>
                      <a:ext cx="996" cy="743"/>
                      <a:chOff x="3091" y="1777"/>
                      <a:chExt cx="996" cy="743"/>
                    </a:xfrm>
                  </p:grpSpPr>
                  <p:sp>
                    <p:nvSpPr>
                      <p:cNvPr id="82992" name="Freeform 12"/>
                      <p:cNvSpPr>
                        <a:spLocks/>
                      </p:cNvSpPr>
                      <p:nvPr/>
                    </p:nvSpPr>
                    <p:spPr bwMode="auto">
                      <a:xfrm>
                        <a:off x="3123" y="2139"/>
                        <a:ext cx="415" cy="381"/>
                      </a:xfrm>
                      <a:custGeom>
                        <a:avLst/>
                        <a:gdLst>
                          <a:gd name="T0" fmla="*/ 0 w 1633"/>
                          <a:gd name="T1" fmla="*/ 0 h 2024"/>
                          <a:gd name="T2" fmla="*/ 0 w 1633"/>
                          <a:gd name="T3" fmla="*/ 0 h 2024"/>
                          <a:gd name="T4" fmla="*/ 0 w 1633"/>
                          <a:gd name="T5" fmla="*/ 0 h 2024"/>
                          <a:gd name="T6" fmla="*/ 0 w 1633"/>
                          <a:gd name="T7" fmla="*/ 0 h 2024"/>
                          <a:gd name="T8" fmla="*/ 0 w 1633"/>
                          <a:gd name="T9" fmla="*/ 0 h 2024"/>
                          <a:gd name="T10" fmla="*/ 0 w 1633"/>
                          <a:gd name="T11" fmla="*/ 0 h 2024"/>
                          <a:gd name="T12" fmla="*/ 0 w 1633"/>
                          <a:gd name="T13" fmla="*/ 0 h 2024"/>
                          <a:gd name="T14" fmla="*/ 0 w 1633"/>
                          <a:gd name="T15" fmla="*/ 0 h 2024"/>
                          <a:gd name="T16" fmla="*/ 0 w 1633"/>
                          <a:gd name="T17" fmla="*/ 0 h 2024"/>
                          <a:gd name="T18" fmla="*/ 0 w 1633"/>
                          <a:gd name="T19" fmla="*/ 0 h 2024"/>
                          <a:gd name="T20" fmla="*/ 0 w 1633"/>
                          <a:gd name="T21" fmla="*/ 0 h 2024"/>
                          <a:gd name="T22" fmla="*/ 0 w 1633"/>
                          <a:gd name="T23" fmla="*/ 0 h 2024"/>
                          <a:gd name="T24" fmla="*/ 0 w 1633"/>
                          <a:gd name="T25" fmla="*/ 0 h 2024"/>
                          <a:gd name="T26" fmla="*/ 0 w 1633"/>
                          <a:gd name="T27" fmla="*/ 0 h 2024"/>
                          <a:gd name="T28" fmla="*/ 0 w 1633"/>
                          <a:gd name="T29" fmla="*/ 0 h 2024"/>
                          <a:gd name="T30" fmla="*/ 0 w 1633"/>
                          <a:gd name="T31" fmla="*/ 0 h 2024"/>
                          <a:gd name="T32" fmla="*/ 0 w 1633"/>
                          <a:gd name="T33" fmla="*/ 0 h 2024"/>
                          <a:gd name="T34" fmla="*/ 0 w 1633"/>
                          <a:gd name="T35" fmla="*/ 0 h 2024"/>
                          <a:gd name="T36" fmla="*/ 0 w 1633"/>
                          <a:gd name="T37" fmla="*/ 0 h 2024"/>
                          <a:gd name="T38" fmla="*/ 0 w 1633"/>
                          <a:gd name="T39" fmla="*/ 0 h 2024"/>
                          <a:gd name="T40" fmla="*/ 0 w 1633"/>
                          <a:gd name="T41" fmla="*/ 0 h 2024"/>
                          <a:gd name="T42" fmla="*/ 0 w 1633"/>
                          <a:gd name="T43" fmla="*/ 0 h 2024"/>
                          <a:gd name="T44" fmla="*/ 0 w 1633"/>
                          <a:gd name="T45" fmla="*/ 0 h 2024"/>
                          <a:gd name="T46" fmla="*/ 0 w 1633"/>
                          <a:gd name="T47" fmla="*/ 0 h 2024"/>
                          <a:gd name="T48" fmla="*/ 0 w 1633"/>
                          <a:gd name="T49" fmla="*/ 0 h 2024"/>
                          <a:gd name="T50" fmla="*/ 0 w 1633"/>
                          <a:gd name="T51" fmla="*/ 0 h 2024"/>
                          <a:gd name="T52" fmla="*/ 0 w 1633"/>
                          <a:gd name="T53" fmla="*/ 0 h 2024"/>
                          <a:gd name="T54" fmla="*/ 0 w 1633"/>
                          <a:gd name="T55" fmla="*/ 0 h 2024"/>
                          <a:gd name="T56" fmla="*/ 0 w 1633"/>
                          <a:gd name="T57" fmla="*/ 0 h 2024"/>
                          <a:gd name="T58" fmla="*/ 0 w 1633"/>
                          <a:gd name="T59" fmla="*/ 0 h 2024"/>
                          <a:gd name="T60" fmla="*/ 0 w 1633"/>
                          <a:gd name="T61" fmla="*/ 0 h 2024"/>
                          <a:gd name="T62" fmla="*/ 0 w 1633"/>
                          <a:gd name="T63" fmla="*/ 0 h 2024"/>
                          <a:gd name="T64" fmla="*/ 0 w 1633"/>
                          <a:gd name="T65" fmla="*/ 0 h 2024"/>
                          <a:gd name="T66" fmla="*/ 0 w 1633"/>
                          <a:gd name="T67" fmla="*/ 0 h 2024"/>
                          <a:gd name="T68" fmla="*/ 0 w 1633"/>
                          <a:gd name="T69" fmla="*/ 0 h 2024"/>
                          <a:gd name="T70" fmla="*/ 0 w 1633"/>
                          <a:gd name="T71" fmla="*/ 0 h 2024"/>
                          <a:gd name="T72" fmla="*/ 0 w 1633"/>
                          <a:gd name="T73" fmla="*/ 0 h 2024"/>
                          <a:gd name="T74" fmla="*/ 0 w 1633"/>
                          <a:gd name="T75" fmla="*/ 0 h 2024"/>
                          <a:gd name="T76" fmla="*/ 0 w 1633"/>
                          <a:gd name="T77" fmla="*/ 0 h 2024"/>
                          <a:gd name="T78" fmla="*/ 0 w 1633"/>
                          <a:gd name="T79" fmla="*/ 0 h 2024"/>
                          <a:gd name="T80" fmla="*/ 0 w 1633"/>
                          <a:gd name="T81" fmla="*/ 0 h 2024"/>
                          <a:gd name="T82" fmla="*/ 0 w 1633"/>
                          <a:gd name="T83" fmla="*/ 0 h 2024"/>
                          <a:gd name="T84" fmla="*/ 0 w 1633"/>
                          <a:gd name="T85" fmla="*/ 0 h 2024"/>
                          <a:gd name="T86" fmla="*/ 0 w 1633"/>
                          <a:gd name="T87" fmla="*/ 0 h 2024"/>
                          <a:gd name="T88" fmla="*/ 0 w 1633"/>
                          <a:gd name="T89" fmla="*/ 0 h 2024"/>
                          <a:gd name="T90" fmla="*/ 0 w 1633"/>
                          <a:gd name="T91" fmla="*/ 0 h 20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3"/>
                          <a:gd name="T139" fmla="*/ 0 h 2024"/>
                          <a:gd name="T140" fmla="*/ 1633 w 1633"/>
                          <a:gd name="T141" fmla="*/ 2024 h 20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3" h="2024">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3" name="Freeform 18"/>
                      <p:cNvSpPr>
                        <a:spLocks/>
                      </p:cNvSpPr>
                      <p:nvPr/>
                    </p:nvSpPr>
                    <p:spPr bwMode="auto">
                      <a:xfrm>
                        <a:off x="3091" y="1938"/>
                        <a:ext cx="583" cy="273"/>
                      </a:xfrm>
                      <a:custGeom>
                        <a:avLst/>
                        <a:gdLst>
                          <a:gd name="T0" fmla="*/ 0 w 2294"/>
                          <a:gd name="T1" fmla="*/ 0 h 1452"/>
                          <a:gd name="T2" fmla="*/ 0 w 2294"/>
                          <a:gd name="T3" fmla="*/ 0 h 1452"/>
                          <a:gd name="T4" fmla="*/ 0 w 2294"/>
                          <a:gd name="T5" fmla="*/ 0 h 1452"/>
                          <a:gd name="T6" fmla="*/ 0 w 2294"/>
                          <a:gd name="T7" fmla="*/ 0 h 1452"/>
                          <a:gd name="T8" fmla="*/ 0 w 2294"/>
                          <a:gd name="T9" fmla="*/ 0 h 1452"/>
                          <a:gd name="T10" fmla="*/ 0 w 2294"/>
                          <a:gd name="T11" fmla="*/ 0 h 1452"/>
                          <a:gd name="T12" fmla="*/ 0 w 2294"/>
                          <a:gd name="T13" fmla="*/ 0 h 1452"/>
                          <a:gd name="T14" fmla="*/ 0 w 2294"/>
                          <a:gd name="T15" fmla="*/ 0 h 1452"/>
                          <a:gd name="T16" fmla="*/ 0 w 2294"/>
                          <a:gd name="T17" fmla="*/ 0 h 1452"/>
                          <a:gd name="T18" fmla="*/ 0 w 2294"/>
                          <a:gd name="T19" fmla="*/ 0 h 1452"/>
                          <a:gd name="T20" fmla="*/ 0 w 2294"/>
                          <a:gd name="T21" fmla="*/ 0 h 1452"/>
                          <a:gd name="T22" fmla="*/ 0 w 2294"/>
                          <a:gd name="T23" fmla="*/ 0 h 1452"/>
                          <a:gd name="T24" fmla="*/ 0 w 2294"/>
                          <a:gd name="T25" fmla="*/ 0 h 1452"/>
                          <a:gd name="T26" fmla="*/ 0 w 2294"/>
                          <a:gd name="T27" fmla="*/ 0 h 1452"/>
                          <a:gd name="T28" fmla="*/ 0 w 2294"/>
                          <a:gd name="T29" fmla="*/ 0 h 1452"/>
                          <a:gd name="T30" fmla="*/ 0 w 2294"/>
                          <a:gd name="T31" fmla="*/ 0 h 1452"/>
                          <a:gd name="T32" fmla="*/ 0 w 2294"/>
                          <a:gd name="T33" fmla="*/ 0 h 1452"/>
                          <a:gd name="T34" fmla="*/ 0 w 2294"/>
                          <a:gd name="T35" fmla="*/ 0 h 1452"/>
                          <a:gd name="T36" fmla="*/ 0 w 2294"/>
                          <a:gd name="T37" fmla="*/ 0 h 1452"/>
                          <a:gd name="T38" fmla="*/ 0 w 2294"/>
                          <a:gd name="T39" fmla="*/ 0 h 1452"/>
                          <a:gd name="T40" fmla="*/ 0 w 2294"/>
                          <a:gd name="T41" fmla="*/ 0 h 1452"/>
                          <a:gd name="T42" fmla="*/ 0 w 2294"/>
                          <a:gd name="T43" fmla="*/ 0 h 1452"/>
                          <a:gd name="T44" fmla="*/ 0 w 2294"/>
                          <a:gd name="T45" fmla="*/ 0 h 1452"/>
                          <a:gd name="T46" fmla="*/ 0 w 2294"/>
                          <a:gd name="T47" fmla="*/ 0 h 1452"/>
                          <a:gd name="T48" fmla="*/ 0 w 2294"/>
                          <a:gd name="T49" fmla="*/ 0 h 1452"/>
                          <a:gd name="T50" fmla="*/ 0 w 2294"/>
                          <a:gd name="T51" fmla="*/ 0 h 1452"/>
                          <a:gd name="T52" fmla="*/ 0 w 2294"/>
                          <a:gd name="T53" fmla="*/ 0 h 1452"/>
                          <a:gd name="T54" fmla="*/ 0 w 2294"/>
                          <a:gd name="T55" fmla="*/ 0 h 1452"/>
                          <a:gd name="T56" fmla="*/ 0 w 2294"/>
                          <a:gd name="T57" fmla="*/ 0 h 1452"/>
                          <a:gd name="T58" fmla="*/ 0 w 2294"/>
                          <a:gd name="T59" fmla="*/ 0 h 1452"/>
                          <a:gd name="T60" fmla="*/ 0 w 2294"/>
                          <a:gd name="T61" fmla="*/ 0 h 1452"/>
                          <a:gd name="T62" fmla="*/ 0 w 2294"/>
                          <a:gd name="T63" fmla="*/ 0 h 1452"/>
                          <a:gd name="T64" fmla="*/ 0 w 2294"/>
                          <a:gd name="T65" fmla="*/ 0 h 1452"/>
                          <a:gd name="T66" fmla="*/ 0 w 2294"/>
                          <a:gd name="T67" fmla="*/ 0 h 1452"/>
                          <a:gd name="T68" fmla="*/ 0 w 2294"/>
                          <a:gd name="T69" fmla="*/ 0 h 1452"/>
                          <a:gd name="T70" fmla="*/ 0 w 2294"/>
                          <a:gd name="T71" fmla="*/ 0 h 1452"/>
                          <a:gd name="T72" fmla="*/ 0 w 2294"/>
                          <a:gd name="T73" fmla="*/ 0 h 1452"/>
                          <a:gd name="T74" fmla="*/ 0 w 2294"/>
                          <a:gd name="T75" fmla="*/ 0 h 1452"/>
                          <a:gd name="T76" fmla="*/ 0 w 2294"/>
                          <a:gd name="T77" fmla="*/ 0 h 1452"/>
                          <a:gd name="T78" fmla="*/ 0 w 2294"/>
                          <a:gd name="T79" fmla="*/ 0 h 1452"/>
                          <a:gd name="T80" fmla="*/ 0 w 2294"/>
                          <a:gd name="T81" fmla="*/ 0 h 1452"/>
                          <a:gd name="T82" fmla="*/ 0 w 2294"/>
                          <a:gd name="T83" fmla="*/ 0 h 1452"/>
                          <a:gd name="T84" fmla="*/ 0 w 2294"/>
                          <a:gd name="T85" fmla="*/ 0 h 1452"/>
                          <a:gd name="T86" fmla="*/ 0 w 2294"/>
                          <a:gd name="T87" fmla="*/ 0 h 1452"/>
                          <a:gd name="T88" fmla="*/ 0 w 2294"/>
                          <a:gd name="T89" fmla="*/ 0 h 145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94"/>
                          <a:gd name="T136" fmla="*/ 0 h 1452"/>
                          <a:gd name="T137" fmla="*/ 2294 w 2294"/>
                          <a:gd name="T138" fmla="*/ 1452 h 145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94" h="1452">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4" name="Freeform 19"/>
                      <p:cNvSpPr>
                        <a:spLocks/>
                      </p:cNvSpPr>
                      <p:nvPr/>
                    </p:nvSpPr>
                    <p:spPr bwMode="auto">
                      <a:xfrm>
                        <a:off x="3574" y="1821"/>
                        <a:ext cx="358" cy="339"/>
                      </a:xfrm>
                      <a:custGeom>
                        <a:avLst/>
                        <a:gdLst>
                          <a:gd name="T0" fmla="*/ 0 w 1411"/>
                          <a:gd name="T1" fmla="*/ 0 h 1801"/>
                          <a:gd name="T2" fmla="*/ 0 w 1411"/>
                          <a:gd name="T3" fmla="*/ 0 h 1801"/>
                          <a:gd name="T4" fmla="*/ 0 w 1411"/>
                          <a:gd name="T5" fmla="*/ 0 h 1801"/>
                          <a:gd name="T6" fmla="*/ 0 w 1411"/>
                          <a:gd name="T7" fmla="*/ 0 h 1801"/>
                          <a:gd name="T8" fmla="*/ 0 w 1411"/>
                          <a:gd name="T9" fmla="*/ 0 h 1801"/>
                          <a:gd name="T10" fmla="*/ 0 w 1411"/>
                          <a:gd name="T11" fmla="*/ 0 h 1801"/>
                          <a:gd name="T12" fmla="*/ 0 w 1411"/>
                          <a:gd name="T13" fmla="*/ 0 h 1801"/>
                          <a:gd name="T14" fmla="*/ 0 w 1411"/>
                          <a:gd name="T15" fmla="*/ 0 h 1801"/>
                          <a:gd name="T16" fmla="*/ 0 w 1411"/>
                          <a:gd name="T17" fmla="*/ 0 h 1801"/>
                          <a:gd name="T18" fmla="*/ 0 w 1411"/>
                          <a:gd name="T19" fmla="*/ 0 h 1801"/>
                          <a:gd name="T20" fmla="*/ 0 w 1411"/>
                          <a:gd name="T21" fmla="*/ 0 h 1801"/>
                          <a:gd name="T22" fmla="*/ 0 w 1411"/>
                          <a:gd name="T23" fmla="*/ 0 h 1801"/>
                          <a:gd name="T24" fmla="*/ 0 w 1411"/>
                          <a:gd name="T25" fmla="*/ 0 h 1801"/>
                          <a:gd name="T26" fmla="*/ 0 w 1411"/>
                          <a:gd name="T27" fmla="*/ 0 h 1801"/>
                          <a:gd name="T28" fmla="*/ 0 w 1411"/>
                          <a:gd name="T29" fmla="*/ 0 h 1801"/>
                          <a:gd name="T30" fmla="*/ 0 w 1411"/>
                          <a:gd name="T31" fmla="*/ 0 h 1801"/>
                          <a:gd name="T32" fmla="*/ 0 w 1411"/>
                          <a:gd name="T33" fmla="*/ 0 h 1801"/>
                          <a:gd name="T34" fmla="*/ 0 w 1411"/>
                          <a:gd name="T35" fmla="*/ 0 h 1801"/>
                          <a:gd name="T36" fmla="*/ 0 w 1411"/>
                          <a:gd name="T37" fmla="*/ 0 h 1801"/>
                          <a:gd name="T38" fmla="*/ 0 w 1411"/>
                          <a:gd name="T39" fmla="*/ 0 h 1801"/>
                          <a:gd name="T40" fmla="*/ 0 w 1411"/>
                          <a:gd name="T41" fmla="*/ 0 h 1801"/>
                          <a:gd name="T42" fmla="*/ 0 w 1411"/>
                          <a:gd name="T43" fmla="*/ 0 h 1801"/>
                          <a:gd name="T44" fmla="*/ 0 w 1411"/>
                          <a:gd name="T45" fmla="*/ 0 h 1801"/>
                          <a:gd name="T46" fmla="*/ 0 w 1411"/>
                          <a:gd name="T47" fmla="*/ 0 h 1801"/>
                          <a:gd name="T48" fmla="*/ 0 w 1411"/>
                          <a:gd name="T49" fmla="*/ 0 h 1801"/>
                          <a:gd name="T50" fmla="*/ 0 w 1411"/>
                          <a:gd name="T51" fmla="*/ 0 h 1801"/>
                          <a:gd name="T52" fmla="*/ 0 w 1411"/>
                          <a:gd name="T53" fmla="*/ 0 h 1801"/>
                          <a:gd name="T54" fmla="*/ 0 w 1411"/>
                          <a:gd name="T55" fmla="*/ 0 h 1801"/>
                          <a:gd name="T56" fmla="*/ 0 w 1411"/>
                          <a:gd name="T57" fmla="*/ 0 h 1801"/>
                          <a:gd name="T58" fmla="*/ 0 w 1411"/>
                          <a:gd name="T59" fmla="*/ 0 h 1801"/>
                          <a:gd name="T60" fmla="*/ 0 w 1411"/>
                          <a:gd name="T61" fmla="*/ 0 h 1801"/>
                          <a:gd name="T62" fmla="*/ 0 w 1411"/>
                          <a:gd name="T63" fmla="*/ 0 h 1801"/>
                          <a:gd name="T64" fmla="*/ 0 w 1411"/>
                          <a:gd name="T65" fmla="*/ 0 h 1801"/>
                          <a:gd name="T66" fmla="*/ 0 w 1411"/>
                          <a:gd name="T67" fmla="*/ 0 h 1801"/>
                          <a:gd name="T68" fmla="*/ 0 w 1411"/>
                          <a:gd name="T69" fmla="*/ 0 h 1801"/>
                          <a:gd name="T70" fmla="*/ 0 w 1411"/>
                          <a:gd name="T71" fmla="*/ 0 h 1801"/>
                          <a:gd name="T72" fmla="*/ 0 w 1411"/>
                          <a:gd name="T73" fmla="*/ 0 h 1801"/>
                          <a:gd name="T74" fmla="*/ 0 w 1411"/>
                          <a:gd name="T75" fmla="*/ 0 h 1801"/>
                          <a:gd name="T76" fmla="*/ 0 w 1411"/>
                          <a:gd name="T77" fmla="*/ 0 h 1801"/>
                          <a:gd name="T78" fmla="*/ 0 w 1411"/>
                          <a:gd name="T79" fmla="*/ 0 h 1801"/>
                          <a:gd name="T80" fmla="*/ 0 w 1411"/>
                          <a:gd name="T81" fmla="*/ 0 h 1801"/>
                          <a:gd name="T82" fmla="*/ 0 w 1411"/>
                          <a:gd name="T83" fmla="*/ 0 h 1801"/>
                          <a:gd name="T84" fmla="*/ 0 w 1411"/>
                          <a:gd name="T85" fmla="*/ 0 h 1801"/>
                          <a:gd name="T86" fmla="*/ 0 w 1411"/>
                          <a:gd name="T87" fmla="*/ 0 h 1801"/>
                          <a:gd name="T88" fmla="*/ 0 w 1411"/>
                          <a:gd name="T89" fmla="*/ 0 h 1801"/>
                          <a:gd name="T90" fmla="*/ 0 w 1411"/>
                          <a:gd name="T91" fmla="*/ 0 h 1801"/>
                          <a:gd name="T92" fmla="*/ 0 w 1411"/>
                          <a:gd name="T93" fmla="*/ 0 h 1801"/>
                          <a:gd name="T94" fmla="*/ 0 w 1411"/>
                          <a:gd name="T95" fmla="*/ 0 h 1801"/>
                          <a:gd name="T96" fmla="*/ 0 w 1411"/>
                          <a:gd name="T97" fmla="*/ 0 h 1801"/>
                          <a:gd name="T98" fmla="*/ 0 w 1411"/>
                          <a:gd name="T99" fmla="*/ 0 h 1801"/>
                          <a:gd name="T100" fmla="*/ 0 w 1411"/>
                          <a:gd name="T101" fmla="*/ 0 h 1801"/>
                          <a:gd name="T102" fmla="*/ 0 w 1411"/>
                          <a:gd name="T103" fmla="*/ 0 h 1801"/>
                          <a:gd name="T104" fmla="*/ 0 w 1411"/>
                          <a:gd name="T105" fmla="*/ 0 h 1801"/>
                          <a:gd name="T106" fmla="*/ 0 w 1411"/>
                          <a:gd name="T107" fmla="*/ 0 h 1801"/>
                          <a:gd name="T108" fmla="*/ 0 w 1411"/>
                          <a:gd name="T109" fmla="*/ 0 h 1801"/>
                          <a:gd name="T110" fmla="*/ 0 w 1411"/>
                          <a:gd name="T111" fmla="*/ 0 h 1801"/>
                          <a:gd name="T112" fmla="*/ 0 w 1411"/>
                          <a:gd name="T113" fmla="*/ 0 h 1801"/>
                          <a:gd name="T114" fmla="*/ 0 w 1411"/>
                          <a:gd name="T115" fmla="*/ 0 h 1801"/>
                          <a:gd name="T116" fmla="*/ 0 w 1411"/>
                          <a:gd name="T117" fmla="*/ 0 h 1801"/>
                          <a:gd name="T118" fmla="*/ 0 w 1411"/>
                          <a:gd name="T119" fmla="*/ 0 h 1801"/>
                          <a:gd name="T120" fmla="*/ 0 w 1411"/>
                          <a:gd name="T121" fmla="*/ 0 h 1801"/>
                          <a:gd name="T122" fmla="*/ 0 w 1411"/>
                          <a:gd name="T123" fmla="*/ 0 h 18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1"/>
                          <a:gd name="T187" fmla="*/ 0 h 1801"/>
                          <a:gd name="T188" fmla="*/ 1411 w 1411"/>
                          <a:gd name="T189" fmla="*/ 1801 h 18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1" h="180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5" name="Freeform 20"/>
                      <p:cNvSpPr>
                        <a:spLocks/>
                      </p:cNvSpPr>
                      <p:nvPr/>
                    </p:nvSpPr>
                    <p:spPr bwMode="auto">
                      <a:xfrm>
                        <a:off x="3664" y="1777"/>
                        <a:ext cx="423" cy="319"/>
                      </a:xfrm>
                      <a:custGeom>
                        <a:avLst/>
                        <a:gdLst>
                          <a:gd name="T0" fmla="*/ 0 w 1669"/>
                          <a:gd name="T1" fmla="*/ 0 h 1690"/>
                          <a:gd name="T2" fmla="*/ 0 w 1669"/>
                          <a:gd name="T3" fmla="*/ 0 h 1690"/>
                          <a:gd name="T4" fmla="*/ 0 w 1669"/>
                          <a:gd name="T5" fmla="*/ 0 h 1690"/>
                          <a:gd name="T6" fmla="*/ 0 w 1669"/>
                          <a:gd name="T7" fmla="*/ 0 h 1690"/>
                          <a:gd name="T8" fmla="*/ 0 w 1669"/>
                          <a:gd name="T9" fmla="*/ 0 h 1690"/>
                          <a:gd name="T10" fmla="*/ 0 w 1669"/>
                          <a:gd name="T11" fmla="*/ 0 h 1690"/>
                          <a:gd name="T12" fmla="*/ 0 w 1669"/>
                          <a:gd name="T13" fmla="*/ 0 h 1690"/>
                          <a:gd name="T14" fmla="*/ 0 w 1669"/>
                          <a:gd name="T15" fmla="*/ 0 h 1690"/>
                          <a:gd name="T16" fmla="*/ 0 w 1669"/>
                          <a:gd name="T17" fmla="*/ 0 h 1690"/>
                          <a:gd name="T18" fmla="*/ 0 w 1669"/>
                          <a:gd name="T19" fmla="*/ 0 h 1690"/>
                          <a:gd name="T20" fmla="*/ 0 w 1669"/>
                          <a:gd name="T21" fmla="*/ 0 h 1690"/>
                          <a:gd name="T22" fmla="*/ 0 w 1669"/>
                          <a:gd name="T23" fmla="*/ 0 h 1690"/>
                          <a:gd name="T24" fmla="*/ 0 w 1669"/>
                          <a:gd name="T25" fmla="*/ 0 h 1690"/>
                          <a:gd name="T26" fmla="*/ 0 w 1669"/>
                          <a:gd name="T27" fmla="*/ 0 h 1690"/>
                          <a:gd name="T28" fmla="*/ 0 w 1669"/>
                          <a:gd name="T29" fmla="*/ 0 h 1690"/>
                          <a:gd name="T30" fmla="*/ 0 w 1669"/>
                          <a:gd name="T31" fmla="*/ 0 h 1690"/>
                          <a:gd name="T32" fmla="*/ 0 w 1669"/>
                          <a:gd name="T33" fmla="*/ 0 h 1690"/>
                          <a:gd name="T34" fmla="*/ 0 w 1669"/>
                          <a:gd name="T35" fmla="*/ 0 h 1690"/>
                          <a:gd name="T36" fmla="*/ 0 w 1669"/>
                          <a:gd name="T37" fmla="*/ 0 h 1690"/>
                          <a:gd name="T38" fmla="*/ 0 w 1669"/>
                          <a:gd name="T39" fmla="*/ 0 h 1690"/>
                          <a:gd name="T40" fmla="*/ 0 w 1669"/>
                          <a:gd name="T41" fmla="*/ 0 h 1690"/>
                          <a:gd name="T42" fmla="*/ 0 w 1669"/>
                          <a:gd name="T43" fmla="*/ 0 h 1690"/>
                          <a:gd name="T44" fmla="*/ 0 w 1669"/>
                          <a:gd name="T45" fmla="*/ 0 h 1690"/>
                          <a:gd name="T46" fmla="*/ 0 w 1669"/>
                          <a:gd name="T47" fmla="*/ 0 h 1690"/>
                          <a:gd name="T48" fmla="*/ 0 w 1669"/>
                          <a:gd name="T49" fmla="*/ 0 h 1690"/>
                          <a:gd name="T50" fmla="*/ 0 w 1669"/>
                          <a:gd name="T51" fmla="*/ 0 h 1690"/>
                          <a:gd name="T52" fmla="*/ 0 w 1669"/>
                          <a:gd name="T53" fmla="*/ 0 h 1690"/>
                          <a:gd name="T54" fmla="*/ 0 w 1669"/>
                          <a:gd name="T55" fmla="*/ 0 h 1690"/>
                          <a:gd name="T56" fmla="*/ 0 w 1669"/>
                          <a:gd name="T57" fmla="*/ 0 h 1690"/>
                          <a:gd name="T58" fmla="*/ 0 w 1669"/>
                          <a:gd name="T59" fmla="*/ 0 h 1690"/>
                          <a:gd name="T60" fmla="*/ 0 w 1669"/>
                          <a:gd name="T61" fmla="*/ 0 h 1690"/>
                          <a:gd name="T62" fmla="*/ 0 w 1669"/>
                          <a:gd name="T63" fmla="*/ 0 h 1690"/>
                          <a:gd name="T64" fmla="*/ 0 w 1669"/>
                          <a:gd name="T65" fmla="*/ 0 h 1690"/>
                          <a:gd name="T66" fmla="*/ 0 w 1669"/>
                          <a:gd name="T67" fmla="*/ 0 h 1690"/>
                          <a:gd name="T68" fmla="*/ 0 w 1669"/>
                          <a:gd name="T69" fmla="*/ 0 h 1690"/>
                          <a:gd name="T70" fmla="*/ 0 w 1669"/>
                          <a:gd name="T71" fmla="*/ 0 h 1690"/>
                          <a:gd name="T72" fmla="*/ 0 w 1669"/>
                          <a:gd name="T73" fmla="*/ 0 h 1690"/>
                          <a:gd name="T74" fmla="*/ 0 w 1669"/>
                          <a:gd name="T75" fmla="*/ 0 h 1690"/>
                          <a:gd name="T76" fmla="*/ 0 w 1669"/>
                          <a:gd name="T77" fmla="*/ 0 h 1690"/>
                          <a:gd name="T78" fmla="*/ 0 w 1669"/>
                          <a:gd name="T79" fmla="*/ 0 h 1690"/>
                          <a:gd name="T80" fmla="*/ 0 w 1669"/>
                          <a:gd name="T81" fmla="*/ 0 h 1690"/>
                          <a:gd name="T82" fmla="*/ 0 w 1669"/>
                          <a:gd name="T83" fmla="*/ 0 h 1690"/>
                          <a:gd name="T84" fmla="*/ 0 w 1669"/>
                          <a:gd name="T85" fmla="*/ 0 h 1690"/>
                          <a:gd name="T86" fmla="*/ 0 w 1669"/>
                          <a:gd name="T87" fmla="*/ 0 h 1690"/>
                          <a:gd name="T88" fmla="*/ 0 w 1669"/>
                          <a:gd name="T89" fmla="*/ 0 h 1690"/>
                          <a:gd name="T90" fmla="*/ 0 w 1669"/>
                          <a:gd name="T91" fmla="*/ 0 h 1690"/>
                          <a:gd name="T92" fmla="*/ 0 w 1669"/>
                          <a:gd name="T93" fmla="*/ 0 h 1690"/>
                          <a:gd name="T94" fmla="*/ 0 w 1669"/>
                          <a:gd name="T95" fmla="*/ 0 h 1690"/>
                          <a:gd name="T96" fmla="*/ 0 w 1669"/>
                          <a:gd name="T97" fmla="*/ 0 h 1690"/>
                          <a:gd name="T98" fmla="*/ 0 w 1669"/>
                          <a:gd name="T99" fmla="*/ 0 h 1690"/>
                          <a:gd name="T100" fmla="*/ 0 w 1669"/>
                          <a:gd name="T101" fmla="*/ 0 h 16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69"/>
                          <a:gd name="T154" fmla="*/ 0 h 1690"/>
                          <a:gd name="T155" fmla="*/ 1669 w 1669"/>
                          <a:gd name="T156" fmla="*/ 1690 h 169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69" h="1690">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sp>
                  <p:nvSpPr>
                    <p:cNvPr id="82991" name="Freeform 22"/>
                    <p:cNvSpPr>
                      <a:spLocks/>
                    </p:cNvSpPr>
                    <p:nvPr/>
                  </p:nvSpPr>
                  <p:spPr bwMode="auto">
                    <a:xfrm>
                      <a:off x="2890" y="1507"/>
                      <a:ext cx="382" cy="520"/>
                    </a:xfrm>
                    <a:custGeom>
                      <a:avLst/>
                      <a:gdLst>
                        <a:gd name="T0" fmla="*/ 0 w 1498"/>
                        <a:gd name="T1" fmla="*/ 0 h 2761"/>
                        <a:gd name="T2" fmla="*/ 0 w 1498"/>
                        <a:gd name="T3" fmla="*/ 0 h 2761"/>
                        <a:gd name="T4" fmla="*/ 0 w 1498"/>
                        <a:gd name="T5" fmla="*/ 0 h 2761"/>
                        <a:gd name="T6" fmla="*/ 0 w 1498"/>
                        <a:gd name="T7" fmla="*/ 0 h 2761"/>
                        <a:gd name="T8" fmla="*/ 0 w 1498"/>
                        <a:gd name="T9" fmla="*/ 0 h 2761"/>
                        <a:gd name="T10" fmla="*/ 0 w 1498"/>
                        <a:gd name="T11" fmla="*/ 0 h 2761"/>
                        <a:gd name="T12" fmla="*/ 0 w 1498"/>
                        <a:gd name="T13" fmla="*/ 0 h 2761"/>
                        <a:gd name="T14" fmla="*/ 0 w 1498"/>
                        <a:gd name="T15" fmla="*/ 0 h 2761"/>
                        <a:gd name="T16" fmla="*/ 0 w 1498"/>
                        <a:gd name="T17" fmla="*/ 0 h 2761"/>
                        <a:gd name="T18" fmla="*/ 0 w 1498"/>
                        <a:gd name="T19" fmla="*/ 0 h 2761"/>
                        <a:gd name="T20" fmla="*/ 0 w 1498"/>
                        <a:gd name="T21" fmla="*/ 0 h 2761"/>
                        <a:gd name="T22" fmla="*/ 0 w 1498"/>
                        <a:gd name="T23" fmla="*/ 0 h 2761"/>
                        <a:gd name="T24" fmla="*/ 0 w 1498"/>
                        <a:gd name="T25" fmla="*/ 0 h 2761"/>
                        <a:gd name="T26" fmla="*/ 0 w 1498"/>
                        <a:gd name="T27" fmla="*/ 0 h 2761"/>
                        <a:gd name="T28" fmla="*/ 0 w 1498"/>
                        <a:gd name="T29" fmla="*/ 0 h 2761"/>
                        <a:gd name="T30" fmla="*/ 0 w 1498"/>
                        <a:gd name="T31" fmla="*/ 0 h 2761"/>
                        <a:gd name="T32" fmla="*/ 0 w 1498"/>
                        <a:gd name="T33" fmla="*/ 0 h 2761"/>
                        <a:gd name="T34" fmla="*/ 0 w 1498"/>
                        <a:gd name="T35" fmla="*/ 0 h 2761"/>
                        <a:gd name="T36" fmla="*/ 0 w 1498"/>
                        <a:gd name="T37" fmla="*/ 0 h 2761"/>
                        <a:gd name="T38" fmla="*/ 0 w 1498"/>
                        <a:gd name="T39" fmla="*/ 0 h 2761"/>
                        <a:gd name="T40" fmla="*/ 0 w 1498"/>
                        <a:gd name="T41" fmla="*/ 0 h 2761"/>
                        <a:gd name="T42" fmla="*/ 0 w 1498"/>
                        <a:gd name="T43" fmla="*/ 0 h 2761"/>
                        <a:gd name="T44" fmla="*/ 0 w 1498"/>
                        <a:gd name="T45" fmla="*/ 0 h 2761"/>
                        <a:gd name="T46" fmla="*/ 0 w 1498"/>
                        <a:gd name="T47" fmla="*/ 0 h 2761"/>
                        <a:gd name="T48" fmla="*/ 0 w 1498"/>
                        <a:gd name="T49" fmla="*/ 0 h 2761"/>
                        <a:gd name="T50" fmla="*/ 0 w 1498"/>
                        <a:gd name="T51" fmla="*/ 0 h 2761"/>
                        <a:gd name="T52" fmla="*/ 0 w 1498"/>
                        <a:gd name="T53" fmla="*/ 0 h 2761"/>
                        <a:gd name="T54" fmla="*/ 0 w 1498"/>
                        <a:gd name="T55" fmla="*/ 0 h 2761"/>
                        <a:gd name="T56" fmla="*/ 0 w 1498"/>
                        <a:gd name="T57" fmla="*/ 0 h 2761"/>
                        <a:gd name="T58" fmla="*/ 0 w 1498"/>
                        <a:gd name="T59" fmla="*/ 0 h 2761"/>
                        <a:gd name="T60" fmla="*/ 0 w 1498"/>
                        <a:gd name="T61" fmla="*/ 0 h 2761"/>
                        <a:gd name="T62" fmla="*/ 0 w 1498"/>
                        <a:gd name="T63" fmla="*/ 0 h 2761"/>
                        <a:gd name="T64" fmla="*/ 0 w 1498"/>
                        <a:gd name="T65" fmla="*/ 0 h 2761"/>
                        <a:gd name="T66" fmla="*/ 0 w 1498"/>
                        <a:gd name="T67" fmla="*/ 0 h 2761"/>
                        <a:gd name="T68" fmla="*/ 0 w 1498"/>
                        <a:gd name="T69" fmla="*/ 0 h 2761"/>
                        <a:gd name="T70" fmla="*/ 0 w 1498"/>
                        <a:gd name="T71" fmla="*/ 0 h 2761"/>
                        <a:gd name="T72" fmla="*/ 0 w 1498"/>
                        <a:gd name="T73" fmla="*/ 0 h 2761"/>
                        <a:gd name="T74" fmla="*/ 0 w 1498"/>
                        <a:gd name="T75" fmla="*/ 0 h 2761"/>
                        <a:gd name="T76" fmla="*/ 0 w 1498"/>
                        <a:gd name="T77" fmla="*/ 0 h 2761"/>
                        <a:gd name="T78" fmla="*/ 0 w 1498"/>
                        <a:gd name="T79" fmla="*/ 0 h 2761"/>
                        <a:gd name="T80" fmla="*/ 0 w 1498"/>
                        <a:gd name="T81" fmla="*/ 0 h 2761"/>
                        <a:gd name="T82" fmla="*/ 0 w 1498"/>
                        <a:gd name="T83" fmla="*/ 0 h 2761"/>
                        <a:gd name="T84" fmla="*/ 0 w 1498"/>
                        <a:gd name="T85" fmla="*/ 0 h 2761"/>
                        <a:gd name="T86" fmla="*/ 0 w 1498"/>
                        <a:gd name="T87" fmla="*/ 0 h 2761"/>
                        <a:gd name="T88" fmla="*/ 0 w 1498"/>
                        <a:gd name="T89" fmla="*/ 0 h 2761"/>
                        <a:gd name="T90" fmla="*/ 0 w 1498"/>
                        <a:gd name="T91" fmla="*/ 0 h 2761"/>
                        <a:gd name="T92" fmla="*/ 0 w 1498"/>
                        <a:gd name="T93" fmla="*/ 0 h 2761"/>
                        <a:gd name="T94" fmla="*/ 0 w 1498"/>
                        <a:gd name="T95" fmla="*/ 0 h 2761"/>
                        <a:gd name="T96" fmla="*/ 0 w 1498"/>
                        <a:gd name="T97" fmla="*/ 0 h 2761"/>
                        <a:gd name="T98" fmla="*/ 0 w 1498"/>
                        <a:gd name="T99" fmla="*/ 0 h 2761"/>
                        <a:gd name="T100" fmla="*/ 0 w 1498"/>
                        <a:gd name="T101" fmla="*/ 0 h 2761"/>
                        <a:gd name="T102" fmla="*/ 0 w 1498"/>
                        <a:gd name="T103" fmla="*/ 0 h 2761"/>
                        <a:gd name="T104" fmla="*/ 0 w 1498"/>
                        <a:gd name="T105" fmla="*/ 0 h 2761"/>
                        <a:gd name="T106" fmla="*/ 0 w 1498"/>
                        <a:gd name="T107" fmla="*/ 0 h 2761"/>
                        <a:gd name="T108" fmla="*/ 0 w 1498"/>
                        <a:gd name="T109" fmla="*/ 0 h 2761"/>
                        <a:gd name="T110" fmla="*/ 0 w 1498"/>
                        <a:gd name="T111" fmla="*/ 0 h 2761"/>
                        <a:gd name="T112" fmla="*/ 0 w 1498"/>
                        <a:gd name="T113" fmla="*/ 0 h 2761"/>
                        <a:gd name="T114" fmla="*/ 0 w 1498"/>
                        <a:gd name="T115" fmla="*/ 0 h 2761"/>
                        <a:gd name="T116" fmla="*/ 0 w 1498"/>
                        <a:gd name="T117" fmla="*/ 0 h 27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98"/>
                        <a:gd name="T178" fmla="*/ 0 h 2761"/>
                        <a:gd name="T179" fmla="*/ 1498 w 1498"/>
                        <a:gd name="T180" fmla="*/ 2761 h 276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98" h="2761">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nvGrpSpPr>
                <p:cNvPr id="82961" name="Group 55"/>
                <p:cNvGrpSpPr>
                  <a:grpSpLocks/>
                </p:cNvGrpSpPr>
                <p:nvPr/>
              </p:nvGrpSpPr>
              <p:grpSpPr bwMode="auto">
                <a:xfrm>
                  <a:off x="721" y="537"/>
                  <a:ext cx="3871" cy="2277"/>
                  <a:chOff x="721" y="537"/>
                  <a:chExt cx="3871" cy="2277"/>
                </a:xfrm>
              </p:grpSpPr>
              <p:grpSp>
                <p:nvGrpSpPr>
                  <p:cNvPr id="82962" name="Group 54"/>
                  <p:cNvGrpSpPr>
                    <a:grpSpLocks/>
                  </p:cNvGrpSpPr>
                  <p:nvPr/>
                </p:nvGrpSpPr>
                <p:grpSpPr bwMode="auto">
                  <a:xfrm>
                    <a:off x="721" y="537"/>
                    <a:ext cx="3871" cy="1770"/>
                    <a:chOff x="721" y="537"/>
                    <a:chExt cx="3871" cy="1770"/>
                  </a:xfrm>
                </p:grpSpPr>
                <p:grpSp>
                  <p:nvGrpSpPr>
                    <p:cNvPr id="82971" name="Group 52"/>
                    <p:cNvGrpSpPr>
                      <a:grpSpLocks/>
                    </p:cNvGrpSpPr>
                    <p:nvPr/>
                  </p:nvGrpSpPr>
                  <p:grpSpPr bwMode="auto">
                    <a:xfrm>
                      <a:off x="2341" y="537"/>
                      <a:ext cx="2251" cy="1500"/>
                      <a:chOff x="2341" y="537"/>
                      <a:chExt cx="2251" cy="1500"/>
                    </a:xfrm>
                  </p:grpSpPr>
                  <p:sp>
                    <p:nvSpPr>
                      <p:cNvPr id="82977" name="Freeform 27"/>
                      <p:cNvSpPr>
                        <a:spLocks/>
                      </p:cNvSpPr>
                      <p:nvPr/>
                    </p:nvSpPr>
                    <p:spPr bwMode="auto">
                      <a:xfrm>
                        <a:off x="3424" y="1270"/>
                        <a:ext cx="413" cy="459"/>
                      </a:xfrm>
                      <a:custGeom>
                        <a:avLst/>
                        <a:gdLst>
                          <a:gd name="T0" fmla="*/ 0 w 1625"/>
                          <a:gd name="T1" fmla="*/ 0 h 2434"/>
                          <a:gd name="T2" fmla="*/ 0 w 1625"/>
                          <a:gd name="T3" fmla="*/ 0 h 2434"/>
                          <a:gd name="T4" fmla="*/ 0 w 1625"/>
                          <a:gd name="T5" fmla="*/ 0 h 2434"/>
                          <a:gd name="T6" fmla="*/ 0 w 1625"/>
                          <a:gd name="T7" fmla="*/ 0 h 2434"/>
                          <a:gd name="T8" fmla="*/ 0 w 1625"/>
                          <a:gd name="T9" fmla="*/ 0 h 2434"/>
                          <a:gd name="T10" fmla="*/ 0 w 1625"/>
                          <a:gd name="T11" fmla="*/ 0 h 2434"/>
                          <a:gd name="T12" fmla="*/ 0 w 1625"/>
                          <a:gd name="T13" fmla="*/ 0 h 2434"/>
                          <a:gd name="T14" fmla="*/ 0 w 1625"/>
                          <a:gd name="T15" fmla="*/ 0 h 2434"/>
                          <a:gd name="T16" fmla="*/ 0 w 1625"/>
                          <a:gd name="T17" fmla="*/ 0 h 2434"/>
                          <a:gd name="T18" fmla="*/ 0 w 1625"/>
                          <a:gd name="T19" fmla="*/ 0 h 2434"/>
                          <a:gd name="T20" fmla="*/ 0 w 1625"/>
                          <a:gd name="T21" fmla="*/ 0 h 2434"/>
                          <a:gd name="T22" fmla="*/ 0 w 1625"/>
                          <a:gd name="T23" fmla="*/ 0 h 2434"/>
                          <a:gd name="T24" fmla="*/ 0 w 1625"/>
                          <a:gd name="T25" fmla="*/ 0 h 2434"/>
                          <a:gd name="T26" fmla="*/ 0 w 1625"/>
                          <a:gd name="T27" fmla="*/ 0 h 2434"/>
                          <a:gd name="T28" fmla="*/ 0 w 1625"/>
                          <a:gd name="T29" fmla="*/ 0 h 2434"/>
                          <a:gd name="T30" fmla="*/ 0 w 1625"/>
                          <a:gd name="T31" fmla="*/ 0 h 2434"/>
                          <a:gd name="T32" fmla="*/ 0 w 1625"/>
                          <a:gd name="T33" fmla="*/ 0 h 2434"/>
                          <a:gd name="T34" fmla="*/ 0 w 1625"/>
                          <a:gd name="T35" fmla="*/ 0 h 2434"/>
                          <a:gd name="T36" fmla="*/ 0 w 1625"/>
                          <a:gd name="T37" fmla="*/ 0 h 2434"/>
                          <a:gd name="T38" fmla="*/ 0 w 1625"/>
                          <a:gd name="T39" fmla="*/ 0 h 2434"/>
                          <a:gd name="T40" fmla="*/ 0 w 1625"/>
                          <a:gd name="T41" fmla="*/ 0 h 2434"/>
                          <a:gd name="T42" fmla="*/ 0 w 1625"/>
                          <a:gd name="T43" fmla="*/ 0 h 2434"/>
                          <a:gd name="T44" fmla="*/ 0 w 1625"/>
                          <a:gd name="T45" fmla="*/ 0 h 2434"/>
                          <a:gd name="T46" fmla="*/ 0 w 1625"/>
                          <a:gd name="T47" fmla="*/ 0 h 2434"/>
                          <a:gd name="T48" fmla="*/ 0 w 1625"/>
                          <a:gd name="T49" fmla="*/ 0 h 2434"/>
                          <a:gd name="T50" fmla="*/ 0 w 1625"/>
                          <a:gd name="T51" fmla="*/ 0 h 2434"/>
                          <a:gd name="T52" fmla="*/ 0 w 1625"/>
                          <a:gd name="T53" fmla="*/ 0 h 2434"/>
                          <a:gd name="T54" fmla="*/ 0 w 1625"/>
                          <a:gd name="T55" fmla="*/ 0 h 2434"/>
                          <a:gd name="T56" fmla="*/ 0 w 1625"/>
                          <a:gd name="T57" fmla="*/ 0 h 2434"/>
                          <a:gd name="T58" fmla="*/ 0 w 1625"/>
                          <a:gd name="T59" fmla="*/ 0 h 2434"/>
                          <a:gd name="T60" fmla="*/ 0 w 1625"/>
                          <a:gd name="T61" fmla="*/ 0 h 2434"/>
                          <a:gd name="T62" fmla="*/ 0 w 1625"/>
                          <a:gd name="T63" fmla="*/ 0 h 24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25"/>
                          <a:gd name="T97" fmla="*/ 0 h 2434"/>
                          <a:gd name="T98" fmla="*/ 1625 w 1625"/>
                          <a:gd name="T99" fmla="*/ 2434 h 24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25" h="2434">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78" name="Group 51"/>
                      <p:cNvGrpSpPr>
                        <a:grpSpLocks/>
                      </p:cNvGrpSpPr>
                      <p:nvPr/>
                    </p:nvGrpSpPr>
                    <p:grpSpPr bwMode="auto">
                      <a:xfrm>
                        <a:off x="2341" y="537"/>
                        <a:ext cx="2251" cy="1500"/>
                        <a:chOff x="2341" y="537"/>
                        <a:chExt cx="2251" cy="1500"/>
                      </a:xfrm>
                    </p:grpSpPr>
                    <p:sp>
                      <p:nvSpPr>
                        <p:cNvPr id="82979" name="Freeform 21"/>
                        <p:cNvSpPr>
                          <a:spLocks/>
                        </p:cNvSpPr>
                        <p:nvPr/>
                      </p:nvSpPr>
                      <p:spPr bwMode="auto">
                        <a:xfrm>
                          <a:off x="3235" y="1717"/>
                          <a:ext cx="432" cy="320"/>
                        </a:xfrm>
                        <a:custGeom>
                          <a:avLst/>
                          <a:gdLst>
                            <a:gd name="T0" fmla="*/ 0 w 1700"/>
                            <a:gd name="T1" fmla="*/ 0 h 1701"/>
                            <a:gd name="T2" fmla="*/ 0 w 1700"/>
                            <a:gd name="T3" fmla="*/ 0 h 1701"/>
                            <a:gd name="T4" fmla="*/ 0 w 1700"/>
                            <a:gd name="T5" fmla="*/ 0 h 1701"/>
                            <a:gd name="T6" fmla="*/ 0 w 1700"/>
                            <a:gd name="T7" fmla="*/ 0 h 1701"/>
                            <a:gd name="T8" fmla="*/ 0 w 1700"/>
                            <a:gd name="T9" fmla="*/ 0 h 1701"/>
                            <a:gd name="T10" fmla="*/ 0 w 1700"/>
                            <a:gd name="T11" fmla="*/ 0 h 1701"/>
                            <a:gd name="T12" fmla="*/ 0 w 1700"/>
                            <a:gd name="T13" fmla="*/ 0 h 1701"/>
                            <a:gd name="T14" fmla="*/ 0 w 1700"/>
                            <a:gd name="T15" fmla="*/ 0 h 1701"/>
                            <a:gd name="T16" fmla="*/ 0 w 1700"/>
                            <a:gd name="T17" fmla="*/ 0 h 1701"/>
                            <a:gd name="T18" fmla="*/ 0 w 1700"/>
                            <a:gd name="T19" fmla="*/ 0 h 1701"/>
                            <a:gd name="T20" fmla="*/ 0 w 1700"/>
                            <a:gd name="T21" fmla="*/ 0 h 1701"/>
                            <a:gd name="T22" fmla="*/ 0 w 1700"/>
                            <a:gd name="T23" fmla="*/ 0 h 1701"/>
                            <a:gd name="T24" fmla="*/ 0 w 1700"/>
                            <a:gd name="T25" fmla="*/ 0 h 1701"/>
                            <a:gd name="T26" fmla="*/ 0 w 1700"/>
                            <a:gd name="T27" fmla="*/ 0 h 1701"/>
                            <a:gd name="T28" fmla="*/ 0 w 1700"/>
                            <a:gd name="T29" fmla="*/ 0 h 1701"/>
                            <a:gd name="T30" fmla="*/ 0 w 1700"/>
                            <a:gd name="T31" fmla="*/ 0 h 1701"/>
                            <a:gd name="T32" fmla="*/ 0 w 1700"/>
                            <a:gd name="T33" fmla="*/ 0 h 1701"/>
                            <a:gd name="T34" fmla="*/ 0 w 1700"/>
                            <a:gd name="T35" fmla="*/ 0 h 1701"/>
                            <a:gd name="T36" fmla="*/ 0 w 1700"/>
                            <a:gd name="T37" fmla="*/ 0 h 1701"/>
                            <a:gd name="T38" fmla="*/ 0 w 1700"/>
                            <a:gd name="T39" fmla="*/ 0 h 1701"/>
                            <a:gd name="T40" fmla="*/ 0 w 1700"/>
                            <a:gd name="T41" fmla="*/ 0 h 1701"/>
                            <a:gd name="T42" fmla="*/ 0 w 1700"/>
                            <a:gd name="T43" fmla="*/ 0 h 1701"/>
                            <a:gd name="T44" fmla="*/ 0 w 1700"/>
                            <a:gd name="T45" fmla="*/ 0 h 1701"/>
                            <a:gd name="T46" fmla="*/ 0 w 1700"/>
                            <a:gd name="T47" fmla="*/ 0 h 1701"/>
                            <a:gd name="T48" fmla="*/ 0 w 1700"/>
                            <a:gd name="T49" fmla="*/ 0 h 1701"/>
                            <a:gd name="T50" fmla="*/ 0 w 1700"/>
                            <a:gd name="T51" fmla="*/ 0 h 1701"/>
                            <a:gd name="T52" fmla="*/ 0 w 1700"/>
                            <a:gd name="T53" fmla="*/ 0 h 1701"/>
                            <a:gd name="T54" fmla="*/ 0 w 1700"/>
                            <a:gd name="T55" fmla="*/ 0 h 1701"/>
                            <a:gd name="T56" fmla="*/ 0 w 1700"/>
                            <a:gd name="T57" fmla="*/ 0 h 1701"/>
                            <a:gd name="T58" fmla="*/ 0 w 1700"/>
                            <a:gd name="T59" fmla="*/ 0 h 1701"/>
                            <a:gd name="T60" fmla="*/ 0 w 1700"/>
                            <a:gd name="T61" fmla="*/ 0 h 1701"/>
                            <a:gd name="T62" fmla="*/ 0 w 1700"/>
                            <a:gd name="T63" fmla="*/ 0 h 1701"/>
                            <a:gd name="T64" fmla="*/ 0 w 1700"/>
                            <a:gd name="T65" fmla="*/ 0 h 1701"/>
                            <a:gd name="T66" fmla="*/ 0 w 1700"/>
                            <a:gd name="T67" fmla="*/ 0 h 1701"/>
                            <a:gd name="T68" fmla="*/ 0 w 1700"/>
                            <a:gd name="T69" fmla="*/ 0 h 1701"/>
                            <a:gd name="T70" fmla="*/ 0 w 1700"/>
                            <a:gd name="T71" fmla="*/ 0 h 1701"/>
                            <a:gd name="T72" fmla="*/ 0 w 1700"/>
                            <a:gd name="T73" fmla="*/ 0 h 1701"/>
                            <a:gd name="T74" fmla="*/ 0 w 1700"/>
                            <a:gd name="T75" fmla="*/ 0 h 1701"/>
                            <a:gd name="T76" fmla="*/ 0 w 1700"/>
                            <a:gd name="T77" fmla="*/ 0 h 1701"/>
                            <a:gd name="T78" fmla="*/ 0 w 1700"/>
                            <a:gd name="T79" fmla="*/ 0 h 1701"/>
                            <a:gd name="T80" fmla="*/ 0 w 1700"/>
                            <a:gd name="T81" fmla="*/ 0 h 1701"/>
                            <a:gd name="T82" fmla="*/ 0 w 1700"/>
                            <a:gd name="T83" fmla="*/ 0 h 1701"/>
                            <a:gd name="T84" fmla="*/ 0 w 1700"/>
                            <a:gd name="T85" fmla="*/ 0 h 1701"/>
                            <a:gd name="T86" fmla="*/ 0 w 1700"/>
                            <a:gd name="T87" fmla="*/ 0 h 170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0"/>
                            <a:gd name="T133" fmla="*/ 0 h 1701"/>
                            <a:gd name="T134" fmla="*/ 1700 w 1700"/>
                            <a:gd name="T135" fmla="*/ 1701 h 170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0" h="1701">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0" name="Freeform 24"/>
                        <p:cNvSpPr>
                          <a:spLocks/>
                        </p:cNvSpPr>
                        <p:nvPr/>
                      </p:nvSpPr>
                      <p:spPr bwMode="auto">
                        <a:xfrm>
                          <a:off x="3211" y="1431"/>
                          <a:ext cx="265" cy="398"/>
                        </a:xfrm>
                        <a:custGeom>
                          <a:avLst/>
                          <a:gdLst>
                            <a:gd name="T0" fmla="*/ 0 w 1042"/>
                            <a:gd name="T1" fmla="*/ 0 h 2109"/>
                            <a:gd name="T2" fmla="*/ 0 w 1042"/>
                            <a:gd name="T3" fmla="*/ 0 h 2109"/>
                            <a:gd name="T4" fmla="*/ 0 w 1042"/>
                            <a:gd name="T5" fmla="*/ 0 h 2109"/>
                            <a:gd name="T6" fmla="*/ 0 w 1042"/>
                            <a:gd name="T7" fmla="*/ 0 h 2109"/>
                            <a:gd name="T8" fmla="*/ 0 w 1042"/>
                            <a:gd name="T9" fmla="*/ 0 h 2109"/>
                            <a:gd name="T10" fmla="*/ 0 w 1042"/>
                            <a:gd name="T11" fmla="*/ 0 h 2109"/>
                            <a:gd name="T12" fmla="*/ 0 w 1042"/>
                            <a:gd name="T13" fmla="*/ 0 h 2109"/>
                            <a:gd name="T14" fmla="*/ 0 w 1042"/>
                            <a:gd name="T15" fmla="*/ 0 h 2109"/>
                            <a:gd name="T16" fmla="*/ 0 w 1042"/>
                            <a:gd name="T17" fmla="*/ 0 h 2109"/>
                            <a:gd name="T18" fmla="*/ 0 w 1042"/>
                            <a:gd name="T19" fmla="*/ 0 h 2109"/>
                            <a:gd name="T20" fmla="*/ 0 w 1042"/>
                            <a:gd name="T21" fmla="*/ 0 h 2109"/>
                            <a:gd name="T22" fmla="*/ 0 w 1042"/>
                            <a:gd name="T23" fmla="*/ 0 h 2109"/>
                            <a:gd name="T24" fmla="*/ 0 w 1042"/>
                            <a:gd name="T25" fmla="*/ 0 h 2109"/>
                            <a:gd name="T26" fmla="*/ 0 w 1042"/>
                            <a:gd name="T27" fmla="*/ 0 h 2109"/>
                            <a:gd name="T28" fmla="*/ 0 w 1042"/>
                            <a:gd name="T29" fmla="*/ 0 h 2109"/>
                            <a:gd name="T30" fmla="*/ 0 w 1042"/>
                            <a:gd name="T31" fmla="*/ 0 h 2109"/>
                            <a:gd name="T32" fmla="*/ 0 w 1042"/>
                            <a:gd name="T33" fmla="*/ 0 h 2109"/>
                            <a:gd name="T34" fmla="*/ 0 w 1042"/>
                            <a:gd name="T35" fmla="*/ 0 h 2109"/>
                            <a:gd name="T36" fmla="*/ 0 w 1042"/>
                            <a:gd name="T37" fmla="*/ 0 h 2109"/>
                            <a:gd name="T38" fmla="*/ 0 w 1042"/>
                            <a:gd name="T39" fmla="*/ 0 h 2109"/>
                            <a:gd name="T40" fmla="*/ 0 w 1042"/>
                            <a:gd name="T41" fmla="*/ 0 h 2109"/>
                            <a:gd name="T42" fmla="*/ 0 w 1042"/>
                            <a:gd name="T43" fmla="*/ 0 h 2109"/>
                            <a:gd name="T44" fmla="*/ 0 w 1042"/>
                            <a:gd name="T45" fmla="*/ 0 h 2109"/>
                            <a:gd name="T46" fmla="*/ 0 w 1042"/>
                            <a:gd name="T47" fmla="*/ 0 h 2109"/>
                            <a:gd name="T48" fmla="*/ 0 w 1042"/>
                            <a:gd name="T49" fmla="*/ 0 h 2109"/>
                            <a:gd name="T50" fmla="*/ 0 w 1042"/>
                            <a:gd name="T51" fmla="*/ 0 h 2109"/>
                            <a:gd name="T52" fmla="*/ 0 w 1042"/>
                            <a:gd name="T53" fmla="*/ 0 h 2109"/>
                            <a:gd name="T54" fmla="*/ 0 w 1042"/>
                            <a:gd name="T55" fmla="*/ 0 h 2109"/>
                            <a:gd name="T56" fmla="*/ 0 w 1042"/>
                            <a:gd name="T57" fmla="*/ 0 h 2109"/>
                            <a:gd name="T58" fmla="*/ 0 w 1042"/>
                            <a:gd name="T59" fmla="*/ 0 h 2109"/>
                            <a:gd name="T60" fmla="*/ 0 w 1042"/>
                            <a:gd name="T61" fmla="*/ 0 h 2109"/>
                            <a:gd name="T62" fmla="*/ 0 w 1042"/>
                            <a:gd name="T63" fmla="*/ 0 h 2109"/>
                            <a:gd name="T64" fmla="*/ 0 w 1042"/>
                            <a:gd name="T65" fmla="*/ 0 h 2109"/>
                            <a:gd name="T66" fmla="*/ 0 w 1042"/>
                            <a:gd name="T67" fmla="*/ 0 h 2109"/>
                            <a:gd name="T68" fmla="*/ 0 w 1042"/>
                            <a:gd name="T69" fmla="*/ 0 h 210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2"/>
                            <a:gd name="T106" fmla="*/ 0 h 2109"/>
                            <a:gd name="T107" fmla="*/ 1042 w 1042"/>
                            <a:gd name="T108" fmla="*/ 2109 h 210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2" h="2109">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1" name="Freeform 26"/>
                        <p:cNvSpPr>
                          <a:spLocks/>
                        </p:cNvSpPr>
                        <p:nvPr/>
                      </p:nvSpPr>
                      <p:spPr bwMode="auto">
                        <a:xfrm>
                          <a:off x="2788" y="1521"/>
                          <a:ext cx="213" cy="263"/>
                        </a:xfrm>
                        <a:custGeom>
                          <a:avLst/>
                          <a:gdLst>
                            <a:gd name="T0" fmla="*/ 0 w 840"/>
                            <a:gd name="T1" fmla="*/ 0 h 1400"/>
                            <a:gd name="T2" fmla="*/ 0 w 840"/>
                            <a:gd name="T3" fmla="*/ 0 h 1400"/>
                            <a:gd name="T4" fmla="*/ 0 w 840"/>
                            <a:gd name="T5" fmla="*/ 0 h 1400"/>
                            <a:gd name="T6" fmla="*/ 0 w 840"/>
                            <a:gd name="T7" fmla="*/ 0 h 1400"/>
                            <a:gd name="T8" fmla="*/ 0 w 840"/>
                            <a:gd name="T9" fmla="*/ 0 h 1400"/>
                            <a:gd name="T10" fmla="*/ 0 w 840"/>
                            <a:gd name="T11" fmla="*/ 0 h 1400"/>
                            <a:gd name="T12" fmla="*/ 0 w 840"/>
                            <a:gd name="T13" fmla="*/ 0 h 1400"/>
                            <a:gd name="T14" fmla="*/ 0 w 840"/>
                            <a:gd name="T15" fmla="*/ 0 h 1400"/>
                            <a:gd name="T16" fmla="*/ 0 w 840"/>
                            <a:gd name="T17" fmla="*/ 0 h 1400"/>
                            <a:gd name="T18" fmla="*/ 0 w 840"/>
                            <a:gd name="T19" fmla="*/ 0 h 1400"/>
                            <a:gd name="T20" fmla="*/ 0 w 840"/>
                            <a:gd name="T21" fmla="*/ 0 h 1400"/>
                            <a:gd name="T22" fmla="*/ 0 w 840"/>
                            <a:gd name="T23" fmla="*/ 0 h 1400"/>
                            <a:gd name="T24" fmla="*/ 0 w 840"/>
                            <a:gd name="T25" fmla="*/ 0 h 1400"/>
                            <a:gd name="T26" fmla="*/ 0 w 840"/>
                            <a:gd name="T27" fmla="*/ 0 h 1400"/>
                            <a:gd name="T28" fmla="*/ 0 w 840"/>
                            <a:gd name="T29" fmla="*/ 0 h 1400"/>
                            <a:gd name="T30" fmla="*/ 0 w 840"/>
                            <a:gd name="T31" fmla="*/ 0 h 1400"/>
                            <a:gd name="T32" fmla="*/ 0 w 840"/>
                            <a:gd name="T33" fmla="*/ 0 h 1400"/>
                            <a:gd name="T34" fmla="*/ 0 w 840"/>
                            <a:gd name="T35" fmla="*/ 0 h 1400"/>
                            <a:gd name="T36" fmla="*/ 0 w 840"/>
                            <a:gd name="T37" fmla="*/ 0 h 1400"/>
                            <a:gd name="T38" fmla="*/ 0 w 840"/>
                            <a:gd name="T39" fmla="*/ 0 h 1400"/>
                            <a:gd name="T40" fmla="*/ 0 w 840"/>
                            <a:gd name="T41" fmla="*/ 0 h 1400"/>
                            <a:gd name="T42" fmla="*/ 0 w 840"/>
                            <a:gd name="T43" fmla="*/ 0 h 1400"/>
                            <a:gd name="T44" fmla="*/ 0 w 840"/>
                            <a:gd name="T45" fmla="*/ 0 h 1400"/>
                            <a:gd name="T46" fmla="*/ 0 w 840"/>
                            <a:gd name="T47" fmla="*/ 0 h 1400"/>
                            <a:gd name="T48" fmla="*/ 0 w 840"/>
                            <a:gd name="T49" fmla="*/ 0 h 1400"/>
                            <a:gd name="T50" fmla="*/ 0 w 840"/>
                            <a:gd name="T51" fmla="*/ 0 h 14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40"/>
                            <a:gd name="T79" fmla="*/ 0 h 1400"/>
                            <a:gd name="T80" fmla="*/ 840 w 840"/>
                            <a:gd name="T81" fmla="*/ 1400 h 140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40" h="140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2" name="Freeform 30"/>
                        <p:cNvSpPr>
                          <a:spLocks/>
                        </p:cNvSpPr>
                        <p:nvPr/>
                      </p:nvSpPr>
                      <p:spPr bwMode="auto">
                        <a:xfrm>
                          <a:off x="3537" y="1391"/>
                          <a:ext cx="180" cy="156"/>
                        </a:xfrm>
                        <a:custGeom>
                          <a:avLst/>
                          <a:gdLst>
                            <a:gd name="T0" fmla="*/ 0 w 714"/>
                            <a:gd name="T1" fmla="*/ 0 h 831"/>
                            <a:gd name="T2" fmla="*/ 0 w 714"/>
                            <a:gd name="T3" fmla="*/ 0 h 831"/>
                            <a:gd name="T4" fmla="*/ 0 w 714"/>
                            <a:gd name="T5" fmla="*/ 0 h 831"/>
                            <a:gd name="T6" fmla="*/ 0 w 714"/>
                            <a:gd name="T7" fmla="*/ 0 h 831"/>
                            <a:gd name="T8" fmla="*/ 0 w 714"/>
                            <a:gd name="T9" fmla="*/ 0 h 831"/>
                            <a:gd name="T10" fmla="*/ 0 w 714"/>
                            <a:gd name="T11" fmla="*/ 0 h 831"/>
                            <a:gd name="T12" fmla="*/ 0 w 714"/>
                            <a:gd name="T13" fmla="*/ 0 h 831"/>
                            <a:gd name="T14" fmla="*/ 0 w 714"/>
                            <a:gd name="T15" fmla="*/ 0 h 831"/>
                            <a:gd name="T16" fmla="*/ 0 w 714"/>
                            <a:gd name="T17" fmla="*/ 0 h 831"/>
                            <a:gd name="T18" fmla="*/ 0 w 714"/>
                            <a:gd name="T19" fmla="*/ 0 h 831"/>
                            <a:gd name="T20" fmla="*/ 0 w 714"/>
                            <a:gd name="T21" fmla="*/ 0 h 831"/>
                            <a:gd name="T22" fmla="*/ 0 w 714"/>
                            <a:gd name="T23" fmla="*/ 0 h 831"/>
                            <a:gd name="T24" fmla="*/ 0 w 714"/>
                            <a:gd name="T25" fmla="*/ 0 h 831"/>
                            <a:gd name="T26" fmla="*/ 0 w 714"/>
                            <a:gd name="T27" fmla="*/ 0 h 831"/>
                            <a:gd name="T28" fmla="*/ 0 w 714"/>
                            <a:gd name="T29" fmla="*/ 0 h 831"/>
                            <a:gd name="T30" fmla="*/ 0 w 714"/>
                            <a:gd name="T31" fmla="*/ 0 h 831"/>
                            <a:gd name="T32" fmla="*/ 0 w 714"/>
                            <a:gd name="T33" fmla="*/ 0 h 831"/>
                            <a:gd name="T34" fmla="*/ 0 w 714"/>
                            <a:gd name="T35" fmla="*/ 0 h 831"/>
                            <a:gd name="T36" fmla="*/ 0 w 714"/>
                            <a:gd name="T37" fmla="*/ 0 h 831"/>
                            <a:gd name="T38" fmla="*/ 0 w 714"/>
                            <a:gd name="T39" fmla="*/ 0 h 831"/>
                            <a:gd name="T40" fmla="*/ 0 w 714"/>
                            <a:gd name="T41" fmla="*/ 0 h 8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14"/>
                            <a:gd name="T64" fmla="*/ 0 h 831"/>
                            <a:gd name="T65" fmla="*/ 714 w 714"/>
                            <a:gd name="T66" fmla="*/ 831 h 8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14" h="831">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83" name="Group 45"/>
                        <p:cNvGrpSpPr>
                          <a:grpSpLocks/>
                        </p:cNvGrpSpPr>
                        <p:nvPr/>
                      </p:nvGrpSpPr>
                      <p:grpSpPr bwMode="auto">
                        <a:xfrm>
                          <a:off x="2341" y="537"/>
                          <a:ext cx="2251" cy="1107"/>
                          <a:chOff x="2341" y="537"/>
                          <a:chExt cx="2251" cy="1107"/>
                        </a:xfrm>
                      </p:grpSpPr>
                      <p:sp>
                        <p:nvSpPr>
                          <p:cNvPr id="82984" name="Freeform 29"/>
                          <p:cNvSpPr>
                            <a:spLocks/>
                          </p:cNvSpPr>
                          <p:nvPr/>
                        </p:nvSpPr>
                        <p:spPr bwMode="auto">
                          <a:xfrm>
                            <a:off x="2341" y="566"/>
                            <a:ext cx="1688" cy="1078"/>
                          </a:xfrm>
                          <a:custGeom>
                            <a:avLst/>
                            <a:gdLst>
                              <a:gd name="T0" fmla="*/ 0 w 6642"/>
                              <a:gd name="T1" fmla="*/ 0 h 5728"/>
                              <a:gd name="T2" fmla="*/ 0 w 6642"/>
                              <a:gd name="T3" fmla="*/ 0 h 5728"/>
                              <a:gd name="T4" fmla="*/ 0 w 6642"/>
                              <a:gd name="T5" fmla="*/ 0 h 5728"/>
                              <a:gd name="T6" fmla="*/ 0 w 6642"/>
                              <a:gd name="T7" fmla="*/ 0 h 5728"/>
                              <a:gd name="T8" fmla="*/ 0 w 6642"/>
                              <a:gd name="T9" fmla="*/ 0 h 5728"/>
                              <a:gd name="T10" fmla="*/ 0 w 6642"/>
                              <a:gd name="T11" fmla="*/ 0 h 5728"/>
                              <a:gd name="T12" fmla="*/ 0 w 6642"/>
                              <a:gd name="T13" fmla="*/ 0 h 5728"/>
                              <a:gd name="T14" fmla="*/ 0 w 6642"/>
                              <a:gd name="T15" fmla="*/ 0 h 5728"/>
                              <a:gd name="T16" fmla="*/ 0 w 6642"/>
                              <a:gd name="T17" fmla="*/ 0 h 5728"/>
                              <a:gd name="T18" fmla="*/ 0 w 6642"/>
                              <a:gd name="T19" fmla="*/ 0 h 5728"/>
                              <a:gd name="T20" fmla="*/ 0 w 6642"/>
                              <a:gd name="T21" fmla="*/ 0 h 5728"/>
                              <a:gd name="T22" fmla="*/ 0 w 6642"/>
                              <a:gd name="T23" fmla="*/ 0 h 5728"/>
                              <a:gd name="T24" fmla="*/ 0 w 6642"/>
                              <a:gd name="T25" fmla="*/ 0 h 5728"/>
                              <a:gd name="T26" fmla="*/ 0 w 6642"/>
                              <a:gd name="T27" fmla="*/ 0 h 5728"/>
                              <a:gd name="T28" fmla="*/ 0 w 6642"/>
                              <a:gd name="T29" fmla="*/ 0 h 5728"/>
                              <a:gd name="T30" fmla="*/ 0 w 6642"/>
                              <a:gd name="T31" fmla="*/ 0 h 5728"/>
                              <a:gd name="T32" fmla="*/ 0 w 6642"/>
                              <a:gd name="T33" fmla="*/ 0 h 5728"/>
                              <a:gd name="T34" fmla="*/ 0 w 6642"/>
                              <a:gd name="T35" fmla="*/ 0 h 5728"/>
                              <a:gd name="T36" fmla="*/ 0 w 6642"/>
                              <a:gd name="T37" fmla="*/ 0 h 5728"/>
                              <a:gd name="T38" fmla="*/ 0 w 6642"/>
                              <a:gd name="T39" fmla="*/ 0 h 5728"/>
                              <a:gd name="T40" fmla="*/ 0 w 6642"/>
                              <a:gd name="T41" fmla="*/ 0 h 5728"/>
                              <a:gd name="T42" fmla="*/ 0 w 6642"/>
                              <a:gd name="T43" fmla="*/ 0 h 5728"/>
                              <a:gd name="T44" fmla="*/ 0 w 6642"/>
                              <a:gd name="T45" fmla="*/ 0 h 5728"/>
                              <a:gd name="T46" fmla="*/ 0 w 6642"/>
                              <a:gd name="T47" fmla="*/ 0 h 5728"/>
                              <a:gd name="T48" fmla="*/ 0 w 6642"/>
                              <a:gd name="T49" fmla="*/ 0 h 5728"/>
                              <a:gd name="T50" fmla="*/ 0 w 6642"/>
                              <a:gd name="T51" fmla="*/ 0 h 5728"/>
                              <a:gd name="T52" fmla="*/ 0 w 6642"/>
                              <a:gd name="T53" fmla="*/ 0 h 5728"/>
                              <a:gd name="T54" fmla="*/ 0 w 6642"/>
                              <a:gd name="T55" fmla="*/ 0 h 5728"/>
                              <a:gd name="T56" fmla="*/ 0 w 6642"/>
                              <a:gd name="T57" fmla="*/ 0 h 5728"/>
                              <a:gd name="T58" fmla="*/ 0 w 6642"/>
                              <a:gd name="T59" fmla="*/ 0 h 5728"/>
                              <a:gd name="T60" fmla="*/ 0 w 6642"/>
                              <a:gd name="T61" fmla="*/ 0 h 5728"/>
                              <a:gd name="T62" fmla="*/ 0 w 6642"/>
                              <a:gd name="T63" fmla="*/ 0 h 5728"/>
                              <a:gd name="T64" fmla="*/ 0 w 6642"/>
                              <a:gd name="T65" fmla="*/ 0 h 5728"/>
                              <a:gd name="T66" fmla="*/ 0 w 6642"/>
                              <a:gd name="T67" fmla="*/ 0 h 5728"/>
                              <a:gd name="T68" fmla="*/ 0 w 6642"/>
                              <a:gd name="T69" fmla="*/ 0 h 5728"/>
                              <a:gd name="T70" fmla="*/ 0 w 6642"/>
                              <a:gd name="T71" fmla="*/ 0 h 5728"/>
                              <a:gd name="T72" fmla="*/ 0 w 6642"/>
                              <a:gd name="T73" fmla="*/ 0 h 5728"/>
                              <a:gd name="T74" fmla="*/ 0 w 6642"/>
                              <a:gd name="T75" fmla="*/ 0 h 5728"/>
                              <a:gd name="T76" fmla="*/ 0 w 6642"/>
                              <a:gd name="T77" fmla="*/ 0 h 5728"/>
                              <a:gd name="T78" fmla="*/ 0 w 6642"/>
                              <a:gd name="T79" fmla="*/ 0 h 5728"/>
                              <a:gd name="T80" fmla="*/ 0 w 6642"/>
                              <a:gd name="T81" fmla="*/ 0 h 5728"/>
                              <a:gd name="T82" fmla="*/ 0 w 6642"/>
                              <a:gd name="T83" fmla="*/ 0 h 5728"/>
                              <a:gd name="T84" fmla="*/ 0 w 6642"/>
                              <a:gd name="T85" fmla="*/ 0 h 5728"/>
                              <a:gd name="T86" fmla="*/ 0 w 6642"/>
                              <a:gd name="T87" fmla="*/ 0 h 5728"/>
                              <a:gd name="T88" fmla="*/ 0 w 6642"/>
                              <a:gd name="T89" fmla="*/ 0 h 5728"/>
                              <a:gd name="T90" fmla="*/ 0 w 6642"/>
                              <a:gd name="T91" fmla="*/ 0 h 5728"/>
                              <a:gd name="T92" fmla="*/ 0 w 6642"/>
                              <a:gd name="T93" fmla="*/ 0 h 5728"/>
                              <a:gd name="T94" fmla="*/ 0 w 6642"/>
                              <a:gd name="T95" fmla="*/ 0 h 5728"/>
                              <a:gd name="T96" fmla="*/ 0 w 6642"/>
                              <a:gd name="T97" fmla="*/ 0 h 5728"/>
                              <a:gd name="T98" fmla="*/ 0 w 6642"/>
                              <a:gd name="T99" fmla="*/ 0 h 57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642"/>
                              <a:gd name="T151" fmla="*/ 0 h 5728"/>
                              <a:gd name="T152" fmla="*/ 6642 w 6642"/>
                              <a:gd name="T153" fmla="*/ 5728 h 57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642" h="5728">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5" name="Freeform 31"/>
                          <p:cNvSpPr>
                            <a:spLocks/>
                          </p:cNvSpPr>
                          <p:nvPr/>
                        </p:nvSpPr>
                        <p:spPr bwMode="auto">
                          <a:xfrm>
                            <a:off x="3763" y="1193"/>
                            <a:ext cx="457" cy="322"/>
                          </a:xfrm>
                          <a:custGeom>
                            <a:avLst/>
                            <a:gdLst>
                              <a:gd name="T0" fmla="*/ 0 w 1797"/>
                              <a:gd name="T1" fmla="*/ 0 h 1713"/>
                              <a:gd name="T2" fmla="*/ 0 w 1797"/>
                              <a:gd name="T3" fmla="*/ 0 h 1713"/>
                              <a:gd name="T4" fmla="*/ 0 w 1797"/>
                              <a:gd name="T5" fmla="*/ 0 h 1713"/>
                              <a:gd name="T6" fmla="*/ 0 w 1797"/>
                              <a:gd name="T7" fmla="*/ 0 h 1713"/>
                              <a:gd name="T8" fmla="*/ 0 w 1797"/>
                              <a:gd name="T9" fmla="*/ 0 h 1713"/>
                              <a:gd name="T10" fmla="*/ 0 w 1797"/>
                              <a:gd name="T11" fmla="*/ 0 h 1713"/>
                              <a:gd name="T12" fmla="*/ 0 w 1797"/>
                              <a:gd name="T13" fmla="*/ 0 h 1713"/>
                              <a:gd name="T14" fmla="*/ 0 w 1797"/>
                              <a:gd name="T15" fmla="*/ 0 h 1713"/>
                              <a:gd name="T16" fmla="*/ 0 w 1797"/>
                              <a:gd name="T17" fmla="*/ 0 h 1713"/>
                              <a:gd name="T18" fmla="*/ 0 w 1797"/>
                              <a:gd name="T19" fmla="*/ 0 h 1713"/>
                              <a:gd name="T20" fmla="*/ 0 w 1797"/>
                              <a:gd name="T21" fmla="*/ 0 h 1713"/>
                              <a:gd name="T22" fmla="*/ 0 w 1797"/>
                              <a:gd name="T23" fmla="*/ 0 h 1713"/>
                              <a:gd name="T24" fmla="*/ 0 w 1797"/>
                              <a:gd name="T25" fmla="*/ 0 h 1713"/>
                              <a:gd name="T26" fmla="*/ 0 w 1797"/>
                              <a:gd name="T27" fmla="*/ 0 h 1713"/>
                              <a:gd name="T28" fmla="*/ 0 w 1797"/>
                              <a:gd name="T29" fmla="*/ 0 h 1713"/>
                              <a:gd name="T30" fmla="*/ 0 w 1797"/>
                              <a:gd name="T31" fmla="*/ 0 h 1713"/>
                              <a:gd name="T32" fmla="*/ 0 w 1797"/>
                              <a:gd name="T33" fmla="*/ 0 h 1713"/>
                              <a:gd name="T34" fmla="*/ 0 w 1797"/>
                              <a:gd name="T35" fmla="*/ 0 h 1713"/>
                              <a:gd name="T36" fmla="*/ 0 w 1797"/>
                              <a:gd name="T37" fmla="*/ 0 h 1713"/>
                              <a:gd name="T38" fmla="*/ 0 w 1797"/>
                              <a:gd name="T39" fmla="*/ 0 h 1713"/>
                              <a:gd name="T40" fmla="*/ 0 w 1797"/>
                              <a:gd name="T41" fmla="*/ 0 h 1713"/>
                              <a:gd name="T42" fmla="*/ 0 w 1797"/>
                              <a:gd name="T43" fmla="*/ 0 h 1713"/>
                              <a:gd name="T44" fmla="*/ 0 w 1797"/>
                              <a:gd name="T45" fmla="*/ 0 h 1713"/>
                              <a:gd name="T46" fmla="*/ 0 w 1797"/>
                              <a:gd name="T47" fmla="*/ 0 h 1713"/>
                              <a:gd name="T48" fmla="*/ 0 w 1797"/>
                              <a:gd name="T49" fmla="*/ 0 h 1713"/>
                              <a:gd name="T50" fmla="*/ 0 w 1797"/>
                              <a:gd name="T51" fmla="*/ 0 h 1713"/>
                              <a:gd name="T52" fmla="*/ 0 w 1797"/>
                              <a:gd name="T53" fmla="*/ 0 h 1713"/>
                              <a:gd name="T54" fmla="*/ 0 w 1797"/>
                              <a:gd name="T55" fmla="*/ 0 h 1713"/>
                              <a:gd name="T56" fmla="*/ 0 w 1797"/>
                              <a:gd name="T57" fmla="*/ 0 h 1713"/>
                              <a:gd name="T58" fmla="*/ 0 w 1797"/>
                              <a:gd name="T59" fmla="*/ 0 h 1713"/>
                              <a:gd name="T60" fmla="*/ 0 w 1797"/>
                              <a:gd name="T61" fmla="*/ 0 h 1713"/>
                              <a:gd name="T62" fmla="*/ 0 w 1797"/>
                              <a:gd name="T63" fmla="*/ 0 h 1713"/>
                              <a:gd name="T64" fmla="*/ 0 w 1797"/>
                              <a:gd name="T65" fmla="*/ 0 h 1713"/>
                              <a:gd name="T66" fmla="*/ 0 w 1797"/>
                              <a:gd name="T67" fmla="*/ 0 h 1713"/>
                              <a:gd name="T68" fmla="*/ 0 w 1797"/>
                              <a:gd name="T69" fmla="*/ 0 h 1713"/>
                              <a:gd name="T70" fmla="*/ 0 w 1797"/>
                              <a:gd name="T71" fmla="*/ 0 h 1713"/>
                              <a:gd name="T72" fmla="*/ 0 w 1797"/>
                              <a:gd name="T73" fmla="*/ 0 h 1713"/>
                              <a:gd name="T74" fmla="*/ 0 w 1797"/>
                              <a:gd name="T75" fmla="*/ 0 h 1713"/>
                              <a:gd name="T76" fmla="*/ 0 w 1797"/>
                              <a:gd name="T77" fmla="*/ 0 h 1713"/>
                              <a:gd name="T78" fmla="*/ 0 w 1797"/>
                              <a:gd name="T79" fmla="*/ 0 h 1713"/>
                              <a:gd name="T80" fmla="*/ 0 w 1797"/>
                              <a:gd name="T81" fmla="*/ 0 h 1713"/>
                              <a:gd name="T82" fmla="*/ 0 w 1797"/>
                              <a:gd name="T83" fmla="*/ 0 h 1713"/>
                              <a:gd name="T84" fmla="*/ 0 w 1797"/>
                              <a:gd name="T85" fmla="*/ 0 h 1713"/>
                              <a:gd name="T86" fmla="*/ 0 w 1797"/>
                              <a:gd name="T87" fmla="*/ 0 h 1713"/>
                              <a:gd name="T88" fmla="*/ 0 w 1797"/>
                              <a:gd name="T89" fmla="*/ 0 h 1713"/>
                              <a:gd name="T90" fmla="*/ 0 w 1797"/>
                              <a:gd name="T91" fmla="*/ 0 h 1713"/>
                              <a:gd name="T92" fmla="*/ 0 w 1797"/>
                              <a:gd name="T93" fmla="*/ 0 h 1713"/>
                              <a:gd name="T94" fmla="*/ 0 w 1797"/>
                              <a:gd name="T95" fmla="*/ 0 h 1713"/>
                              <a:gd name="T96" fmla="*/ 0 w 1797"/>
                              <a:gd name="T97" fmla="*/ 0 h 1713"/>
                              <a:gd name="T98" fmla="*/ 0 w 1797"/>
                              <a:gd name="T99" fmla="*/ 0 h 1713"/>
                              <a:gd name="T100" fmla="*/ 0 w 1797"/>
                              <a:gd name="T101" fmla="*/ 0 h 1713"/>
                              <a:gd name="T102" fmla="*/ 0 w 1797"/>
                              <a:gd name="T103" fmla="*/ 0 h 17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7"/>
                              <a:gd name="T157" fmla="*/ 0 h 1713"/>
                              <a:gd name="T158" fmla="*/ 1797 w 1797"/>
                              <a:gd name="T159" fmla="*/ 1713 h 17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7" h="1713">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6" name="Freeform 33"/>
                          <p:cNvSpPr>
                            <a:spLocks/>
                          </p:cNvSpPr>
                          <p:nvPr/>
                        </p:nvSpPr>
                        <p:spPr bwMode="auto">
                          <a:xfrm>
                            <a:off x="3731" y="537"/>
                            <a:ext cx="861" cy="597"/>
                          </a:xfrm>
                          <a:custGeom>
                            <a:avLst/>
                            <a:gdLst>
                              <a:gd name="T0" fmla="*/ 0 w 3386"/>
                              <a:gd name="T1" fmla="*/ 0 h 3170"/>
                              <a:gd name="T2" fmla="*/ 0 w 3386"/>
                              <a:gd name="T3" fmla="*/ 0 h 3170"/>
                              <a:gd name="T4" fmla="*/ 0 w 3386"/>
                              <a:gd name="T5" fmla="*/ 0 h 3170"/>
                              <a:gd name="T6" fmla="*/ 0 w 3386"/>
                              <a:gd name="T7" fmla="*/ 0 h 3170"/>
                              <a:gd name="T8" fmla="*/ 0 w 3386"/>
                              <a:gd name="T9" fmla="*/ 0 h 3170"/>
                              <a:gd name="T10" fmla="*/ 0 w 3386"/>
                              <a:gd name="T11" fmla="*/ 0 h 3170"/>
                              <a:gd name="T12" fmla="*/ 0 w 3386"/>
                              <a:gd name="T13" fmla="*/ 0 h 3170"/>
                              <a:gd name="T14" fmla="*/ 0 w 3386"/>
                              <a:gd name="T15" fmla="*/ 0 h 3170"/>
                              <a:gd name="T16" fmla="*/ 0 w 3386"/>
                              <a:gd name="T17" fmla="*/ 0 h 3170"/>
                              <a:gd name="T18" fmla="*/ 0 w 3386"/>
                              <a:gd name="T19" fmla="*/ 0 h 3170"/>
                              <a:gd name="T20" fmla="*/ 0 w 3386"/>
                              <a:gd name="T21" fmla="*/ 0 h 3170"/>
                              <a:gd name="T22" fmla="*/ 0 w 3386"/>
                              <a:gd name="T23" fmla="*/ 0 h 3170"/>
                              <a:gd name="T24" fmla="*/ 0 w 3386"/>
                              <a:gd name="T25" fmla="*/ 0 h 3170"/>
                              <a:gd name="T26" fmla="*/ 0 w 3386"/>
                              <a:gd name="T27" fmla="*/ 0 h 3170"/>
                              <a:gd name="T28" fmla="*/ 0 w 3386"/>
                              <a:gd name="T29" fmla="*/ 0 h 3170"/>
                              <a:gd name="T30" fmla="*/ 0 w 3386"/>
                              <a:gd name="T31" fmla="*/ 0 h 3170"/>
                              <a:gd name="T32" fmla="*/ 0 w 3386"/>
                              <a:gd name="T33" fmla="*/ 0 h 3170"/>
                              <a:gd name="T34" fmla="*/ 0 w 3386"/>
                              <a:gd name="T35" fmla="*/ 0 h 3170"/>
                              <a:gd name="T36" fmla="*/ 0 w 3386"/>
                              <a:gd name="T37" fmla="*/ 0 h 3170"/>
                              <a:gd name="T38" fmla="*/ 0 w 3386"/>
                              <a:gd name="T39" fmla="*/ 0 h 3170"/>
                              <a:gd name="T40" fmla="*/ 0 w 3386"/>
                              <a:gd name="T41" fmla="*/ 0 h 3170"/>
                              <a:gd name="T42" fmla="*/ 0 w 3386"/>
                              <a:gd name="T43" fmla="*/ 0 h 3170"/>
                              <a:gd name="T44" fmla="*/ 0 w 3386"/>
                              <a:gd name="T45" fmla="*/ 0 h 3170"/>
                              <a:gd name="T46" fmla="*/ 0 w 3386"/>
                              <a:gd name="T47" fmla="*/ 0 h 3170"/>
                              <a:gd name="T48" fmla="*/ 0 w 3386"/>
                              <a:gd name="T49" fmla="*/ 0 h 3170"/>
                              <a:gd name="T50" fmla="*/ 0 w 3386"/>
                              <a:gd name="T51" fmla="*/ 0 h 3170"/>
                              <a:gd name="T52" fmla="*/ 0 w 3386"/>
                              <a:gd name="T53" fmla="*/ 0 h 3170"/>
                              <a:gd name="T54" fmla="*/ 0 w 3386"/>
                              <a:gd name="T55" fmla="*/ 0 h 3170"/>
                              <a:gd name="T56" fmla="*/ 0 w 3386"/>
                              <a:gd name="T57" fmla="*/ 0 h 3170"/>
                              <a:gd name="T58" fmla="*/ 0 w 3386"/>
                              <a:gd name="T59" fmla="*/ 0 h 3170"/>
                              <a:gd name="T60" fmla="*/ 0 w 3386"/>
                              <a:gd name="T61" fmla="*/ 0 h 3170"/>
                              <a:gd name="T62" fmla="*/ 0 w 3386"/>
                              <a:gd name="T63" fmla="*/ 0 h 3170"/>
                              <a:gd name="T64" fmla="*/ 0 w 3386"/>
                              <a:gd name="T65" fmla="*/ 0 h 3170"/>
                              <a:gd name="T66" fmla="*/ 0 w 3386"/>
                              <a:gd name="T67" fmla="*/ 0 h 3170"/>
                              <a:gd name="T68" fmla="*/ 0 w 3386"/>
                              <a:gd name="T69" fmla="*/ 0 h 3170"/>
                              <a:gd name="T70" fmla="*/ 0 w 3386"/>
                              <a:gd name="T71" fmla="*/ 0 h 3170"/>
                              <a:gd name="T72" fmla="*/ 0 w 3386"/>
                              <a:gd name="T73" fmla="*/ 0 h 3170"/>
                              <a:gd name="T74" fmla="*/ 0 w 3386"/>
                              <a:gd name="T75" fmla="*/ 0 h 3170"/>
                              <a:gd name="T76" fmla="*/ 0 w 3386"/>
                              <a:gd name="T77" fmla="*/ 0 h 3170"/>
                              <a:gd name="T78" fmla="*/ 0 w 3386"/>
                              <a:gd name="T79" fmla="*/ 0 h 3170"/>
                              <a:gd name="T80" fmla="*/ 0 w 3386"/>
                              <a:gd name="T81" fmla="*/ 0 h 3170"/>
                              <a:gd name="T82" fmla="*/ 0 w 3386"/>
                              <a:gd name="T83" fmla="*/ 0 h 3170"/>
                              <a:gd name="T84" fmla="*/ 0 w 3386"/>
                              <a:gd name="T85" fmla="*/ 0 h 3170"/>
                              <a:gd name="T86" fmla="*/ 0 w 3386"/>
                              <a:gd name="T87" fmla="*/ 0 h 3170"/>
                              <a:gd name="T88" fmla="*/ 0 w 3386"/>
                              <a:gd name="T89" fmla="*/ 0 h 3170"/>
                              <a:gd name="T90" fmla="*/ 0 w 3386"/>
                              <a:gd name="T91" fmla="*/ 0 h 3170"/>
                              <a:gd name="T92" fmla="*/ 0 w 3386"/>
                              <a:gd name="T93" fmla="*/ 0 h 3170"/>
                              <a:gd name="T94" fmla="*/ 0 w 3386"/>
                              <a:gd name="T95" fmla="*/ 0 h 3170"/>
                              <a:gd name="T96" fmla="*/ 0 w 3386"/>
                              <a:gd name="T97" fmla="*/ 0 h 31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86"/>
                              <a:gd name="T148" fmla="*/ 0 h 3170"/>
                              <a:gd name="T149" fmla="*/ 3386 w 3386"/>
                              <a:gd name="T150" fmla="*/ 3170 h 31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86" h="3170">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grpSp>
                  <p:nvGrpSpPr>
                    <p:cNvPr id="82972" name="Group 46"/>
                    <p:cNvGrpSpPr>
                      <a:grpSpLocks/>
                    </p:cNvGrpSpPr>
                    <p:nvPr/>
                  </p:nvGrpSpPr>
                  <p:grpSpPr bwMode="auto">
                    <a:xfrm>
                      <a:off x="721" y="778"/>
                      <a:ext cx="2365" cy="1529"/>
                      <a:chOff x="721" y="778"/>
                      <a:chExt cx="2365" cy="1529"/>
                    </a:xfrm>
                  </p:grpSpPr>
                  <p:sp>
                    <p:nvSpPr>
                      <p:cNvPr id="82973" name="Freeform 15"/>
                      <p:cNvSpPr>
                        <a:spLocks/>
                      </p:cNvSpPr>
                      <p:nvPr/>
                    </p:nvSpPr>
                    <p:spPr bwMode="auto">
                      <a:xfrm>
                        <a:off x="863" y="1591"/>
                        <a:ext cx="1514" cy="716"/>
                      </a:xfrm>
                      <a:custGeom>
                        <a:avLst/>
                        <a:gdLst>
                          <a:gd name="T0" fmla="*/ 0 w 5957"/>
                          <a:gd name="T1" fmla="*/ 0 h 3807"/>
                          <a:gd name="T2" fmla="*/ 0 w 5957"/>
                          <a:gd name="T3" fmla="*/ 0 h 3807"/>
                          <a:gd name="T4" fmla="*/ 0 w 5957"/>
                          <a:gd name="T5" fmla="*/ 0 h 3807"/>
                          <a:gd name="T6" fmla="*/ 0 w 5957"/>
                          <a:gd name="T7" fmla="*/ 0 h 3807"/>
                          <a:gd name="T8" fmla="*/ 0 w 5957"/>
                          <a:gd name="T9" fmla="*/ 0 h 3807"/>
                          <a:gd name="T10" fmla="*/ 0 w 5957"/>
                          <a:gd name="T11" fmla="*/ 0 h 3807"/>
                          <a:gd name="T12" fmla="*/ 0 w 5957"/>
                          <a:gd name="T13" fmla="*/ 0 h 3807"/>
                          <a:gd name="T14" fmla="*/ 0 w 5957"/>
                          <a:gd name="T15" fmla="*/ 0 h 3807"/>
                          <a:gd name="T16" fmla="*/ 0 w 5957"/>
                          <a:gd name="T17" fmla="*/ 0 h 3807"/>
                          <a:gd name="T18" fmla="*/ 0 w 5957"/>
                          <a:gd name="T19" fmla="*/ 0 h 3807"/>
                          <a:gd name="T20" fmla="*/ 0 w 5957"/>
                          <a:gd name="T21" fmla="*/ 0 h 3807"/>
                          <a:gd name="T22" fmla="*/ 0 w 5957"/>
                          <a:gd name="T23" fmla="*/ 0 h 3807"/>
                          <a:gd name="T24" fmla="*/ 0 w 5957"/>
                          <a:gd name="T25" fmla="*/ 0 h 3807"/>
                          <a:gd name="T26" fmla="*/ 0 w 5957"/>
                          <a:gd name="T27" fmla="*/ 0 h 3807"/>
                          <a:gd name="T28" fmla="*/ 0 w 5957"/>
                          <a:gd name="T29" fmla="*/ 0 h 3807"/>
                          <a:gd name="T30" fmla="*/ 0 w 5957"/>
                          <a:gd name="T31" fmla="*/ 0 h 3807"/>
                          <a:gd name="T32" fmla="*/ 0 w 5957"/>
                          <a:gd name="T33" fmla="*/ 0 h 3807"/>
                          <a:gd name="T34" fmla="*/ 0 w 5957"/>
                          <a:gd name="T35" fmla="*/ 0 h 3807"/>
                          <a:gd name="T36" fmla="*/ 0 w 5957"/>
                          <a:gd name="T37" fmla="*/ 0 h 3807"/>
                          <a:gd name="T38" fmla="*/ 0 w 5957"/>
                          <a:gd name="T39" fmla="*/ 0 h 3807"/>
                          <a:gd name="T40" fmla="*/ 0 w 5957"/>
                          <a:gd name="T41" fmla="*/ 0 h 3807"/>
                          <a:gd name="T42" fmla="*/ 0 w 5957"/>
                          <a:gd name="T43" fmla="*/ 0 h 3807"/>
                          <a:gd name="T44" fmla="*/ 0 w 5957"/>
                          <a:gd name="T45" fmla="*/ 0 h 3807"/>
                          <a:gd name="T46" fmla="*/ 0 w 5957"/>
                          <a:gd name="T47" fmla="*/ 0 h 3807"/>
                          <a:gd name="T48" fmla="*/ 0 w 5957"/>
                          <a:gd name="T49" fmla="*/ 0 h 3807"/>
                          <a:gd name="T50" fmla="*/ 0 w 5957"/>
                          <a:gd name="T51" fmla="*/ 0 h 3807"/>
                          <a:gd name="T52" fmla="*/ 0 w 5957"/>
                          <a:gd name="T53" fmla="*/ 0 h 3807"/>
                          <a:gd name="T54" fmla="*/ 0 w 5957"/>
                          <a:gd name="T55" fmla="*/ 0 h 3807"/>
                          <a:gd name="T56" fmla="*/ 0 w 5957"/>
                          <a:gd name="T57" fmla="*/ 0 h 3807"/>
                          <a:gd name="T58" fmla="*/ 0 w 5957"/>
                          <a:gd name="T59" fmla="*/ 0 h 3807"/>
                          <a:gd name="T60" fmla="*/ 0 w 5957"/>
                          <a:gd name="T61" fmla="*/ 0 h 3807"/>
                          <a:gd name="T62" fmla="*/ 0 w 5957"/>
                          <a:gd name="T63" fmla="*/ 0 h 3807"/>
                          <a:gd name="T64" fmla="*/ 0 w 5957"/>
                          <a:gd name="T65" fmla="*/ 0 h 3807"/>
                          <a:gd name="T66" fmla="*/ 0 w 5957"/>
                          <a:gd name="T67" fmla="*/ 0 h 3807"/>
                          <a:gd name="T68" fmla="*/ 0 w 5957"/>
                          <a:gd name="T69" fmla="*/ 0 h 3807"/>
                          <a:gd name="T70" fmla="*/ 0 w 5957"/>
                          <a:gd name="T71" fmla="*/ 0 h 3807"/>
                          <a:gd name="T72" fmla="*/ 0 w 5957"/>
                          <a:gd name="T73" fmla="*/ 0 h 3807"/>
                          <a:gd name="T74" fmla="*/ 0 w 5957"/>
                          <a:gd name="T75" fmla="*/ 0 h 3807"/>
                          <a:gd name="T76" fmla="*/ 0 w 5957"/>
                          <a:gd name="T77" fmla="*/ 0 h 3807"/>
                          <a:gd name="T78" fmla="*/ 0 w 5957"/>
                          <a:gd name="T79" fmla="*/ 0 h 3807"/>
                          <a:gd name="T80" fmla="*/ 0 w 5957"/>
                          <a:gd name="T81" fmla="*/ 0 h 3807"/>
                          <a:gd name="T82" fmla="*/ 0 w 5957"/>
                          <a:gd name="T83" fmla="*/ 0 h 3807"/>
                          <a:gd name="T84" fmla="*/ 0 w 5957"/>
                          <a:gd name="T85" fmla="*/ 0 h 3807"/>
                          <a:gd name="T86" fmla="*/ 0 w 5957"/>
                          <a:gd name="T87" fmla="*/ 0 h 3807"/>
                          <a:gd name="T88" fmla="*/ 0 w 5957"/>
                          <a:gd name="T89" fmla="*/ 0 h 3807"/>
                          <a:gd name="T90" fmla="*/ 0 w 5957"/>
                          <a:gd name="T91" fmla="*/ 0 h 3807"/>
                          <a:gd name="T92" fmla="*/ 0 w 5957"/>
                          <a:gd name="T93" fmla="*/ 0 h 3807"/>
                          <a:gd name="T94" fmla="*/ 0 w 5957"/>
                          <a:gd name="T95" fmla="*/ 0 h 3807"/>
                          <a:gd name="T96" fmla="*/ 0 w 5957"/>
                          <a:gd name="T97" fmla="*/ 0 h 3807"/>
                          <a:gd name="T98" fmla="*/ 0 w 5957"/>
                          <a:gd name="T99" fmla="*/ 0 h 3807"/>
                          <a:gd name="T100" fmla="*/ 0 w 5957"/>
                          <a:gd name="T101" fmla="*/ 0 h 3807"/>
                          <a:gd name="T102" fmla="*/ 0 w 5957"/>
                          <a:gd name="T103" fmla="*/ 0 h 3807"/>
                          <a:gd name="T104" fmla="*/ 0 w 5957"/>
                          <a:gd name="T105" fmla="*/ 0 h 3807"/>
                          <a:gd name="T106" fmla="*/ 0 w 5957"/>
                          <a:gd name="T107" fmla="*/ 0 h 3807"/>
                          <a:gd name="T108" fmla="*/ 0 w 5957"/>
                          <a:gd name="T109" fmla="*/ 0 h 3807"/>
                          <a:gd name="T110" fmla="*/ 0 w 5957"/>
                          <a:gd name="T111" fmla="*/ 0 h 3807"/>
                          <a:gd name="T112" fmla="*/ 0 w 5957"/>
                          <a:gd name="T113" fmla="*/ 0 h 3807"/>
                          <a:gd name="T114" fmla="*/ 0 w 5957"/>
                          <a:gd name="T115" fmla="*/ 0 h 3807"/>
                          <a:gd name="T116" fmla="*/ 0 w 5957"/>
                          <a:gd name="T117" fmla="*/ 0 h 38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957"/>
                          <a:gd name="T178" fmla="*/ 0 h 3807"/>
                          <a:gd name="T179" fmla="*/ 5957 w 5957"/>
                          <a:gd name="T180" fmla="*/ 3807 h 380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957" h="380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4" name="Freeform 23"/>
                      <p:cNvSpPr>
                        <a:spLocks/>
                      </p:cNvSpPr>
                      <p:nvPr/>
                    </p:nvSpPr>
                    <p:spPr bwMode="auto">
                      <a:xfrm>
                        <a:off x="1724" y="1475"/>
                        <a:ext cx="963" cy="532"/>
                      </a:xfrm>
                      <a:custGeom>
                        <a:avLst/>
                        <a:gdLst>
                          <a:gd name="T0" fmla="*/ 0 w 3788"/>
                          <a:gd name="T1" fmla="*/ 0 h 2823"/>
                          <a:gd name="T2" fmla="*/ 0 w 3788"/>
                          <a:gd name="T3" fmla="*/ 0 h 2823"/>
                          <a:gd name="T4" fmla="*/ 0 w 3788"/>
                          <a:gd name="T5" fmla="*/ 0 h 2823"/>
                          <a:gd name="T6" fmla="*/ 0 w 3788"/>
                          <a:gd name="T7" fmla="*/ 0 h 2823"/>
                          <a:gd name="T8" fmla="*/ 0 w 3788"/>
                          <a:gd name="T9" fmla="*/ 0 h 2823"/>
                          <a:gd name="T10" fmla="*/ 0 w 3788"/>
                          <a:gd name="T11" fmla="*/ 0 h 2823"/>
                          <a:gd name="T12" fmla="*/ 0 w 3788"/>
                          <a:gd name="T13" fmla="*/ 0 h 2823"/>
                          <a:gd name="T14" fmla="*/ 0 w 3788"/>
                          <a:gd name="T15" fmla="*/ 0 h 2823"/>
                          <a:gd name="T16" fmla="*/ 0 w 3788"/>
                          <a:gd name="T17" fmla="*/ 0 h 2823"/>
                          <a:gd name="T18" fmla="*/ 0 w 3788"/>
                          <a:gd name="T19" fmla="*/ 0 h 2823"/>
                          <a:gd name="T20" fmla="*/ 0 w 3788"/>
                          <a:gd name="T21" fmla="*/ 0 h 2823"/>
                          <a:gd name="T22" fmla="*/ 0 w 3788"/>
                          <a:gd name="T23" fmla="*/ 0 h 2823"/>
                          <a:gd name="T24" fmla="*/ 0 w 3788"/>
                          <a:gd name="T25" fmla="*/ 0 h 2823"/>
                          <a:gd name="T26" fmla="*/ 0 w 3788"/>
                          <a:gd name="T27" fmla="*/ 0 h 2823"/>
                          <a:gd name="T28" fmla="*/ 0 w 3788"/>
                          <a:gd name="T29" fmla="*/ 0 h 2823"/>
                          <a:gd name="T30" fmla="*/ 0 w 3788"/>
                          <a:gd name="T31" fmla="*/ 0 h 2823"/>
                          <a:gd name="T32" fmla="*/ 0 w 3788"/>
                          <a:gd name="T33" fmla="*/ 0 h 2823"/>
                          <a:gd name="T34" fmla="*/ 0 w 3788"/>
                          <a:gd name="T35" fmla="*/ 0 h 2823"/>
                          <a:gd name="T36" fmla="*/ 0 w 3788"/>
                          <a:gd name="T37" fmla="*/ 0 h 2823"/>
                          <a:gd name="T38" fmla="*/ 0 w 3788"/>
                          <a:gd name="T39" fmla="*/ 0 h 2823"/>
                          <a:gd name="T40" fmla="*/ 0 w 3788"/>
                          <a:gd name="T41" fmla="*/ 0 h 2823"/>
                          <a:gd name="T42" fmla="*/ 0 w 3788"/>
                          <a:gd name="T43" fmla="*/ 0 h 2823"/>
                          <a:gd name="T44" fmla="*/ 0 w 3788"/>
                          <a:gd name="T45" fmla="*/ 0 h 2823"/>
                          <a:gd name="T46" fmla="*/ 0 w 3788"/>
                          <a:gd name="T47" fmla="*/ 0 h 2823"/>
                          <a:gd name="T48" fmla="*/ 0 w 3788"/>
                          <a:gd name="T49" fmla="*/ 0 h 2823"/>
                          <a:gd name="T50" fmla="*/ 0 w 3788"/>
                          <a:gd name="T51" fmla="*/ 0 h 2823"/>
                          <a:gd name="T52" fmla="*/ 0 w 3788"/>
                          <a:gd name="T53" fmla="*/ 0 h 2823"/>
                          <a:gd name="T54" fmla="*/ 0 w 3788"/>
                          <a:gd name="T55" fmla="*/ 0 h 2823"/>
                          <a:gd name="T56" fmla="*/ 0 w 3788"/>
                          <a:gd name="T57" fmla="*/ 0 h 2823"/>
                          <a:gd name="T58" fmla="*/ 0 w 3788"/>
                          <a:gd name="T59" fmla="*/ 0 h 2823"/>
                          <a:gd name="T60" fmla="*/ 0 w 3788"/>
                          <a:gd name="T61" fmla="*/ 0 h 2823"/>
                          <a:gd name="T62" fmla="*/ 0 w 3788"/>
                          <a:gd name="T63" fmla="*/ 0 h 2823"/>
                          <a:gd name="T64" fmla="*/ 0 w 3788"/>
                          <a:gd name="T65" fmla="*/ 0 h 2823"/>
                          <a:gd name="T66" fmla="*/ 0 w 3788"/>
                          <a:gd name="T67" fmla="*/ 0 h 2823"/>
                          <a:gd name="T68" fmla="*/ 0 w 3788"/>
                          <a:gd name="T69" fmla="*/ 0 h 2823"/>
                          <a:gd name="T70" fmla="*/ 0 w 3788"/>
                          <a:gd name="T71" fmla="*/ 0 h 2823"/>
                          <a:gd name="T72" fmla="*/ 0 w 3788"/>
                          <a:gd name="T73" fmla="*/ 0 h 2823"/>
                          <a:gd name="T74" fmla="*/ 0 w 3788"/>
                          <a:gd name="T75" fmla="*/ 0 h 2823"/>
                          <a:gd name="T76" fmla="*/ 0 w 3788"/>
                          <a:gd name="T77" fmla="*/ 0 h 2823"/>
                          <a:gd name="T78" fmla="*/ 0 w 3788"/>
                          <a:gd name="T79" fmla="*/ 0 h 2823"/>
                          <a:gd name="T80" fmla="*/ 0 w 3788"/>
                          <a:gd name="T81" fmla="*/ 0 h 2823"/>
                          <a:gd name="T82" fmla="*/ 0 w 3788"/>
                          <a:gd name="T83" fmla="*/ 0 h 2823"/>
                          <a:gd name="T84" fmla="*/ 0 w 3788"/>
                          <a:gd name="T85" fmla="*/ 0 h 2823"/>
                          <a:gd name="T86" fmla="*/ 0 w 3788"/>
                          <a:gd name="T87" fmla="*/ 0 h 28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88"/>
                          <a:gd name="T133" fmla="*/ 0 h 2823"/>
                          <a:gd name="T134" fmla="*/ 3788 w 3788"/>
                          <a:gd name="T135" fmla="*/ 2823 h 28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88" h="2823">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5" name="Freeform 28"/>
                      <p:cNvSpPr>
                        <a:spLocks/>
                      </p:cNvSpPr>
                      <p:nvPr/>
                    </p:nvSpPr>
                    <p:spPr bwMode="auto">
                      <a:xfrm>
                        <a:off x="721" y="778"/>
                        <a:ext cx="1532" cy="890"/>
                      </a:xfrm>
                      <a:custGeom>
                        <a:avLst/>
                        <a:gdLst>
                          <a:gd name="T0" fmla="*/ 0 w 6029"/>
                          <a:gd name="T1" fmla="*/ 0 h 4727"/>
                          <a:gd name="T2" fmla="*/ 0 w 6029"/>
                          <a:gd name="T3" fmla="*/ 0 h 4727"/>
                          <a:gd name="T4" fmla="*/ 0 w 6029"/>
                          <a:gd name="T5" fmla="*/ 0 h 4727"/>
                          <a:gd name="T6" fmla="*/ 0 w 6029"/>
                          <a:gd name="T7" fmla="*/ 0 h 4727"/>
                          <a:gd name="T8" fmla="*/ 0 w 6029"/>
                          <a:gd name="T9" fmla="*/ 0 h 4727"/>
                          <a:gd name="T10" fmla="*/ 0 w 6029"/>
                          <a:gd name="T11" fmla="*/ 0 h 4727"/>
                          <a:gd name="T12" fmla="*/ 0 w 6029"/>
                          <a:gd name="T13" fmla="*/ 0 h 4727"/>
                          <a:gd name="T14" fmla="*/ 0 w 6029"/>
                          <a:gd name="T15" fmla="*/ 0 h 4727"/>
                          <a:gd name="T16" fmla="*/ 0 w 6029"/>
                          <a:gd name="T17" fmla="*/ 0 h 4727"/>
                          <a:gd name="T18" fmla="*/ 0 w 6029"/>
                          <a:gd name="T19" fmla="*/ 0 h 4727"/>
                          <a:gd name="T20" fmla="*/ 0 w 6029"/>
                          <a:gd name="T21" fmla="*/ 0 h 4727"/>
                          <a:gd name="T22" fmla="*/ 0 w 6029"/>
                          <a:gd name="T23" fmla="*/ 0 h 4727"/>
                          <a:gd name="T24" fmla="*/ 0 w 6029"/>
                          <a:gd name="T25" fmla="*/ 0 h 4727"/>
                          <a:gd name="T26" fmla="*/ 0 w 6029"/>
                          <a:gd name="T27" fmla="*/ 0 h 4727"/>
                          <a:gd name="T28" fmla="*/ 0 w 6029"/>
                          <a:gd name="T29" fmla="*/ 0 h 4727"/>
                          <a:gd name="T30" fmla="*/ 0 w 6029"/>
                          <a:gd name="T31" fmla="*/ 0 h 4727"/>
                          <a:gd name="T32" fmla="*/ 0 w 6029"/>
                          <a:gd name="T33" fmla="*/ 0 h 4727"/>
                          <a:gd name="T34" fmla="*/ 0 w 6029"/>
                          <a:gd name="T35" fmla="*/ 0 h 4727"/>
                          <a:gd name="T36" fmla="*/ 0 w 6029"/>
                          <a:gd name="T37" fmla="*/ 0 h 4727"/>
                          <a:gd name="T38" fmla="*/ 0 w 6029"/>
                          <a:gd name="T39" fmla="*/ 0 h 4727"/>
                          <a:gd name="T40" fmla="*/ 0 w 6029"/>
                          <a:gd name="T41" fmla="*/ 0 h 4727"/>
                          <a:gd name="T42" fmla="*/ 0 w 6029"/>
                          <a:gd name="T43" fmla="*/ 0 h 4727"/>
                          <a:gd name="T44" fmla="*/ 0 w 6029"/>
                          <a:gd name="T45" fmla="*/ 0 h 4727"/>
                          <a:gd name="T46" fmla="*/ 0 w 6029"/>
                          <a:gd name="T47" fmla="*/ 0 h 4727"/>
                          <a:gd name="T48" fmla="*/ 0 w 6029"/>
                          <a:gd name="T49" fmla="*/ 0 h 4727"/>
                          <a:gd name="T50" fmla="*/ 0 w 6029"/>
                          <a:gd name="T51" fmla="*/ 0 h 4727"/>
                          <a:gd name="T52" fmla="*/ 0 w 6029"/>
                          <a:gd name="T53" fmla="*/ 0 h 4727"/>
                          <a:gd name="T54" fmla="*/ 0 w 6029"/>
                          <a:gd name="T55" fmla="*/ 0 h 4727"/>
                          <a:gd name="T56" fmla="*/ 0 w 6029"/>
                          <a:gd name="T57" fmla="*/ 0 h 4727"/>
                          <a:gd name="T58" fmla="*/ 0 w 6029"/>
                          <a:gd name="T59" fmla="*/ 0 h 4727"/>
                          <a:gd name="T60" fmla="*/ 0 w 6029"/>
                          <a:gd name="T61" fmla="*/ 0 h 4727"/>
                          <a:gd name="T62" fmla="*/ 0 w 6029"/>
                          <a:gd name="T63" fmla="*/ 0 h 4727"/>
                          <a:gd name="T64" fmla="*/ 0 w 6029"/>
                          <a:gd name="T65" fmla="*/ 0 h 4727"/>
                          <a:gd name="T66" fmla="*/ 0 w 6029"/>
                          <a:gd name="T67" fmla="*/ 0 h 4727"/>
                          <a:gd name="T68" fmla="*/ 0 w 6029"/>
                          <a:gd name="T69" fmla="*/ 0 h 4727"/>
                          <a:gd name="T70" fmla="*/ 0 w 6029"/>
                          <a:gd name="T71" fmla="*/ 0 h 4727"/>
                          <a:gd name="T72" fmla="*/ 0 w 6029"/>
                          <a:gd name="T73" fmla="*/ 0 h 4727"/>
                          <a:gd name="T74" fmla="*/ 0 w 6029"/>
                          <a:gd name="T75" fmla="*/ 0 h 4727"/>
                          <a:gd name="T76" fmla="*/ 0 w 6029"/>
                          <a:gd name="T77" fmla="*/ 0 h 4727"/>
                          <a:gd name="T78" fmla="*/ 0 w 6029"/>
                          <a:gd name="T79" fmla="*/ 0 h 4727"/>
                          <a:gd name="T80" fmla="*/ 0 w 6029"/>
                          <a:gd name="T81" fmla="*/ 0 h 4727"/>
                          <a:gd name="T82" fmla="*/ 0 w 6029"/>
                          <a:gd name="T83" fmla="*/ 0 h 4727"/>
                          <a:gd name="T84" fmla="*/ 0 w 6029"/>
                          <a:gd name="T85" fmla="*/ 0 h 4727"/>
                          <a:gd name="T86" fmla="*/ 0 w 6029"/>
                          <a:gd name="T87" fmla="*/ 0 h 47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29"/>
                          <a:gd name="T133" fmla="*/ 0 h 4727"/>
                          <a:gd name="T134" fmla="*/ 6029 w 6029"/>
                          <a:gd name="T135" fmla="*/ 4727 h 47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29" h="4727">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6" name="Freeform 34"/>
                      <p:cNvSpPr>
                        <a:spLocks/>
                      </p:cNvSpPr>
                      <p:nvPr/>
                    </p:nvSpPr>
                    <p:spPr bwMode="auto">
                      <a:xfrm>
                        <a:off x="1991" y="1247"/>
                        <a:ext cx="1095" cy="723"/>
                      </a:xfrm>
                      <a:custGeom>
                        <a:avLst/>
                        <a:gdLst>
                          <a:gd name="T0" fmla="*/ 0 w 4310"/>
                          <a:gd name="T1" fmla="*/ 0 h 3842"/>
                          <a:gd name="T2" fmla="*/ 0 w 4310"/>
                          <a:gd name="T3" fmla="*/ 0 h 3842"/>
                          <a:gd name="T4" fmla="*/ 0 w 4310"/>
                          <a:gd name="T5" fmla="*/ 0 h 3842"/>
                          <a:gd name="T6" fmla="*/ 0 w 4310"/>
                          <a:gd name="T7" fmla="*/ 0 h 3842"/>
                          <a:gd name="T8" fmla="*/ 0 w 4310"/>
                          <a:gd name="T9" fmla="*/ 0 h 3842"/>
                          <a:gd name="T10" fmla="*/ 0 w 4310"/>
                          <a:gd name="T11" fmla="*/ 0 h 3842"/>
                          <a:gd name="T12" fmla="*/ 0 w 4310"/>
                          <a:gd name="T13" fmla="*/ 0 h 3842"/>
                          <a:gd name="T14" fmla="*/ 0 w 4310"/>
                          <a:gd name="T15" fmla="*/ 0 h 3842"/>
                          <a:gd name="T16" fmla="*/ 0 w 4310"/>
                          <a:gd name="T17" fmla="*/ 0 h 3842"/>
                          <a:gd name="T18" fmla="*/ 0 w 4310"/>
                          <a:gd name="T19" fmla="*/ 0 h 3842"/>
                          <a:gd name="T20" fmla="*/ 0 w 4310"/>
                          <a:gd name="T21" fmla="*/ 0 h 3842"/>
                          <a:gd name="T22" fmla="*/ 0 w 4310"/>
                          <a:gd name="T23" fmla="*/ 0 h 3842"/>
                          <a:gd name="T24" fmla="*/ 0 w 4310"/>
                          <a:gd name="T25" fmla="*/ 0 h 3842"/>
                          <a:gd name="T26" fmla="*/ 0 w 4310"/>
                          <a:gd name="T27" fmla="*/ 0 h 3842"/>
                          <a:gd name="T28" fmla="*/ 0 w 4310"/>
                          <a:gd name="T29" fmla="*/ 0 h 3842"/>
                          <a:gd name="T30" fmla="*/ 0 w 4310"/>
                          <a:gd name="T31" fmla="*/ 0 h 3842"/>
                          <a:gd name="T32" fmla="*/ 0 w 4310"/>
                          <a:gd name="T33" fmla="*/ 0 h 3842"/>
                          <a:gd name="T34" fmla="*/ 0 w 4310"/>
                          <a:gd name="T35" fmla="*/ 0 h 3842"/>
                          <a:gd name="T36" fmla="*/ 0 w 4310"/>
                          <a:gd name="T37" fmla="*/ 0 h 3842"/>
                          <a:gd name="T38" fmla="*/ 0 w 4310"/>
                          <a:gd name="T39" fmla="*/ 0 h 3842"/>
                          <a:gd name="T40" fmla="*/ 0 w 4310"/>
                          <a:gd name="T41" fmla="*/ 0 h 3842"/>
                          <a:gd name="T42" fmla="*/ 0 w 4310"/>
                          <a:gd name="T43" fmla="*/ 0 h 3842"/>
                          <a:gd name="T44" fmla="*/ 0 w 4310"/>
                          <a:gd name="T45" fmla="*/ 0 h 3842"/>
                          <a:gd name="T46" fmla="*/ 0 w 4310"/>
                          <a:gd name="T47" fmla="*/ 0 h 3842"/>
                          <a:gd name="T48" fmla="*/ 0 w 4310"/>
                          <a:gd name="T49" fmla="*/ 0 h 3842"/>
                          <a:gd name="T50" fmla="*/ 0 w 4310"/>
                          <a:gd name="T51" fmla="*/ 0 h 3842"/>
                          <a:gd name="T52" fmla="*/ 0 w 4310"/>
                          <a:gd name="T53" fmla="*/ 0 h 3842"/>
                          <a:gd name="T54" fmla="*/ 0 w 4310"/>
                          <a:gd name="T55" fmla="*/ 0 h 3842"/>
                          <a:gd name="T56" fmla="*/ 0 w 4310"/>
                          <a:gd name="T57" fmla="*/ 0 h 3842"/>
                          <a:gd name="T58" fmla="*/ 0 w 4310"/>
                          <a:gd name="T59" fmla="*/ 0 h 3842"/>
                          <a:gd name="T60" fmla="*/ 0 w 4310"/>
                          <a:gd name="T61" fmla="*/ 0 h 3842"/>
                          <a:gd name="T62" fmla="*/ 0 w 4310"/>
                          <a:gd name="T63" fmla="*/ 0 h 3842"/>
                          <a:gd name="T64" fmla="*/ 0 w 4310"/>
                          <a:gd name="T65" fmla="*/ 0 h 3842"/>
                          <a:gd name="T66" fmla="*/ 0 w 4310"/>
                          <a:gd name="T67" fmla="*/ 0 h 3842"/>
                          <a:gd name="T68" fmla="*/ 0 w 4310"/>
                          <a:gd name="T69" fmla="*/ 0 h 3842"/>
                          <a:gd name="T70" fmla="*/ 0 w 4310"/>
                          <a:gd name="T71" fmla="*/ 0 h 3842"/>
                          <a:gd name="T72" fmla="*/ 0 w 4310"/>
                          <a:gd name="T73" fmla="*/ 0 h 3842"/>
                          <a:gd name="T74" fmla="*/ 0 w 4310"/>
                          <a:gd name="T75" fmla="*/ 0 h 3842"/>
                          <a:gd name="T76" fmla="*/ 0 w 4310"/>
                          <a:gd name="T77" fmla="*/ 0 h 3842"/>
                          <a:gd name="T78" fmla="*/ 0 w 4310"/>
                          <a:gd name="T79" fmla="*/ 0 h 3842"/>
                          <a:gd name="T80" fmla="*/ 0 w 4310"/>
                          <a:gd name="T81" fmla="*/ 0 h 3842"/>
                          <a:gd name="T82" fmla="*/ 0 w 4310"/>
                          <a:gd name="T83" fmla="*/ 0 h 3842"/>
                          <a:gd name="T84" fmla="*/ 0 w 4310"/>
                          <a:gd name="T85" fmla="*/ 0 h 3842"/>
                          <a:gd name="T86" fmla="*/ 0 w 4310"/>
                          <a:gd name="T87" fmla="*/ 0 h 3842"/>
                          <a:gd name="T88" fmla="*/ 0 w 4310"/>
                          <a:gd name="T89" fmla="*/ 0 h 3842"/>
                          <a:gd name="T90" fmla="*/ 0 w 4310"/>
                          <a:gd name="T91" fmla="*/ 0 h 3842"/>
                          <a:gd name="T92" fmla="*/ 0 w 4310"/>
                          <a:gd name="T93" fmla="*/ 0 h 3842"/>
                          <a:gd name="T94" fmla="*/ 0 w 4310"/>
                          <a:gd name="T95" fmla="*/ 0 h 3842"/>
                          <a:gd name="T96" fmla="*/ 0 w 4310"/>
                          <a:gd name="T97" fmla="*/ 0 h 3842"/>
                          <a:gd name="T98" fmla="*/ 0 w 4310"/>
                          <a:gd name="T99" fmla="*/ 0 h 3842"/>
                          <a:gd name="T100" fmla="*/ 0 w 4310"/>
                          <a:gd name="T101" fmla="*/ 0 h 3842"/>
                          <a:gd name="T102" fmla="*/ 0 w 4310"/>
                          <a:gd name="T103" fmla="*/ 0 h 3842"/>
                          <a:gd name="T104" fmla="*/ 0 w 4310"/>
                          <a:gd name="T105" fmla="*/ 0 h 3842"/>
                          <a:gd name="T106" fmla="*/ 0 w 4310"/>
                          <a:gd name="T107" fmla="*/ 0 h 3842"/>
                          <a:gd name="T108" fmla="*/ 0 w 4310"/>
                          <a:gd name="T109" fmla="*/ 0 h 3842"/>
                          <a:gd name="T110" fmla="*/ 0 w 4310"/>
                          <a:gd name="T111" fmla="*/ 0 h 3842"/>
                          <a:gd name="T112" fmla="*/ 0 w 4310"/>
                          <a:gd name="T113" fmla="*/ 0 h 3842"/>
                          <a:gd name="T114" fmla="*/ 0 w 4310"/>
                          <a:gd name="T115" fmla="*/ 0 h 3842"/>
                          <a:gd name="T116" fmla="*/ 0 w 4310"/>
                          <a:gd name="T117" fmla="*/ 0 h 38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10"/>
                          <a:gd name="T178" fmla="*/ 0 h 3842"/>
                          <a:gd name="T179" fmla="*/ 4310 w 4310"/>
                          <a:gd name="T180" fmla="*/ 3842 h 38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10" h="3842">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nvGrpSpPr>
                  <p:cNvPr id="82963" name="Group 47"/>
                  <p:cNvGrpSpPr>
                    <a:grpSpLocks/>
                  </p:cNvGrpSpPr>
                  <p:nvPr/>
                </p:nvGrpSpPr>
                <p:grpSpPr bwMode="auto">
                  <a:xfrm>
                    <a:off x="2230" y="2089"/>
                    <a:ext cx="1887" cy="725"/>
                    <a:chOff x="2230" y="2089"/>
                    <a:chExt cx="1887" cy="725"/>
                  </a:xfrm>
                </p:grpSpPr>
                <p:sp>
                  <p:nvSpPr>
                    <p:cNvPr id="82964" name="Freeform 8"/>
                    <p:cNvSpPr>
                      <a:spLocks/>
                    </p:cNvSpPr>
                    <p:nvPr/>
                  </p:nvSpPr>
                  <p:spPr bwMode="auto">
                    <a:xfrm>
                      <a:off x="2230" y="2195"/>
                      <a:ext cx="679" cy="556"/>
                    </a:xfrm>
                    <a:custGeom>
                      <a:avLst/>
                      <a:gdLst>
                        <a:gd name="T0" fmla="*/ 0 w 2678"/>
                        <a:gd name="T1" fmla="*/ 0 h 2954"/>
                        <a:gd name="T2" fmla="*/ 0 w 2678"/>
                        <a:gd name="T3" fmla="*/ 0 h 2954"/>
                        <a:gd name="T4" fmla="*/ 0 w 2678"/>
                        <a:gd name="T5" fmla="*/ 0 h 2954"/>
                        <a:gd name="T6" fmla="*/ 0 w 2678"/>
                        <a:gd name="T7" fmla="*/ 0 h 2954"/>
                        <a:gd name="T8" fmla="*/ 0 w 2678"/>
                        <a:gd name="T9" fmla="*/ 0 h 2954"/>
                        <a:gd name="T10" fmla="*/ 0 w 2678"/>
                        <a:gd name="T11" fmla="*/ 0 h 2954"/>
                        <a:gd name="T12" fmla="*/ 0 w 2678"/>
                        <a:gd name="T13" fmla="*/ 0 h 2954"/>
                        <a:gd name="T14" fmla="*/ 0 w 2678"/>
                        <a:gd name="T15" fmla="*/ 0 h 2954"/>
                        <a:gd name="T16" fmla="*/ 0 w 2678"/>
                        <a:gd name="T17" fmla="*/ 0 h 2954"/>
                        <a:gd name="T18" fmla="*/ 0 w 2678"/>
                        <a:gd name="T19" fmla="*/ 0 h 2954"/>
                        <a:gd name="T20" fmla="*/ 0 w 2678"/>
                        <a:gd name="T21" fmla="*/ 0 h 2954"/>
                        <a:gd name="T22" fmla="*/ 0 w 2678"/>
                        <a:gd name="T23" fmla="*/ 0 h 2954"/>
                        <a:gd name="T24" fmla="*/ 0 w 2678"/>
                        <a:gd name="T25" fmla="*/ 0 h 2954"/>
                        <a:gd name="T26" fmla="*/ 0 w 2678"/>
                        <a:gd name="T27" fmla="*/ 0 h 2954"/>
                        <a:gd name="T28" fmla="*/ 0 w 2678"/>
                        <a:gd name="T29" fmla="*/ 0 h 2954"/>
                        <a:gd name="T30" fmla="*/ 0 w 2678"/>
                        <a:gd name="T31" fmla="*/ 0 h 2954"/>
                        <a:gd name="T32" fmla="*/ 0 w 2678"/>
                        <a:gd name="T33" fmla="*/ 0 h 2954"/>
                        <a:gd name="T34" fmla="*/ 0 w 2678"/>
                        <a:gd name="T35" fmla="*/ 0 h 2954"/>
                        <a:gd name="T36" fmla="*/ 0 w 2678"/>
                        <a:gd name="T37" fmla="*/ 0 h 2954"/>
                        <a:gd name="T38" fmla="*/ 0 w 2678"/>
                        <a:gd name="T39" fmla="*/ 0 h 2954"/>
                        <a:gd name="T40" fmla="*/ 0 w 2678"/>
                        <a:gd name="T41" fmla="*/ 0 h 2954"/>
                        <a:gd name="T42" fmla="*/ 0 w 2678"/>
                        <a:gd name="T43" fmla="*/ 0 h 2954"/>
                        <a:gd name="T44" fmla="*/ 0 w 2678"/>
                        <a:gd name="T45" fmla="*/ 0 h 2954"/>
                        <a:gd name="T46" fmla="*/ 0 w 2678"/>
                        <a:gd name="T47" fmla="*/ 0 h 2954"/>
                        <a:gd name="T48" fmla="*/ 0 w 2678"/>
                        <a:gd name="T49" fmla="*/ 0 h 2954"/>
                        <a:gd name="T50" fmla="*/ 0 w 2678"/>
                        <a:gd name="T51" fmla="*/ 0 h 2954"/>
                        <a:gd name="T52" fmla="*/ 0 w 2678"/>
                        <a:gd name="T53" fmla="*/ 0 h 2954"/>
                        <a:gd name="T54" fmla="*/ 0 w 2678"/>
                        <a:gd name="T55" fmla="*/ 0 h 2954"/>
                        <a:gd name="T56" fmla="*/ 0 w 2678"/>
                        <a:gd name="T57" fmla="*/ 0 h 2954"/>
                        <a:gd name="T58" fmla="*/ 0 w 2678"/>
                        <a:gd name="T59" fmla="*/ 0 h 2954"/>
                        <a:gd name="T60" fmla="*/ 0 w 2678"/>
                        <a:gd name="T61" fmla="*/ 0 h 2954"/>
                        <a:gd name="T62" fmla="*/ 0 w 2678"/>
                        <a:gd name="T63" fmla="*/ 0 h 2954"/>
                        <a:gd name="T64" fmla="*/ 0 w 2678"/>
                        <a:gd name="T65" fmla="*/ 0 h 2954"/>
                        <a:gd name="T66" fmla="*/ 0 w 2678"/>
                        <a:gd name="T67" fmla="*/ 0 h 2954"/>
                        <a:gd name="T68" fmla="*/ 0 w 2678"/>
                        <a:gd name="T69" fmla="*/ 0 h 2954"/>
                        <a:gd name="T70" fmla="*/ 0 w 2678"/>
                        <a:gd name="T71" fmla="*/ 0 h 2954"/>
                        <a:gd name="T72" fmla="*/ 0 w 2678"/>
                        <a:gd name="T73" fmla="*/ 0 h 2954"/>
                        <a:gd name="T74" fmla="*/ 0 w 2678"/>
                        <a:gd name="T75" fmla="*/ 0 h 2954"/>
                        <a:gd name="T76" fmla="*/ 0 w 2678"/>
                        <a:gd name="T77" fmla="*/ 0 h 2954"/>
                        <a:gd name="T78" fmla="*/ 0 w 2678"/>
                        <a:gd name="T79" fmla="*/ 0 h 2954"/>
                        <a:gd name="T80" fmla="*/ 0 w 2678"/>
                        <a:gd name="T81" fmla="*/ 0 h 2954"/>
                        <a:gd name="T82" fmla="*/ 0 w 2678"/>
                        <a:gd name="T83" fmla="*/ 0 h 2954"/>
                        <a:gd name="T84" fmla="*/ 0 w 2678"/>
                        <a:gd name="T85" fmla="*/ 0 h 2954"/>
                        <a:gd name="T86" fmla="*/ 0 w 2678"/>
                        <a:gd name="T87" fmla="*/ 0 h 2954"/>
                        <a:gd name="T88" fmla="*/ 0 w 2678"/>
                        <a:gd name="T89" fmla="*/ 0 h 29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8"/>
                        <a:gd name="T136" fmla="*/ 0 h 2954"/>
                        <a:gd name="T137" fmla="*/ 2678 w 2678"/>
                        <a:gd name="T138" fmla="*/ 2954 h 295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8" h="2954">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5" name="Freeform 9"/>
                    <p:cNvSpPr>
                      <a:spLocks/>
                    </p:cNvSpPr>
                    <p:nvPr/>
                  </p:nvSpPr>
                  <p:spPr bwMode="auto">
                    <a:xfrm>
                      <a:off x="2803" y="2414"/>
                      <a:ext cx="578" cy="326"/>
                    </a:xfrm>
                    <a:custGeom>
                      <a:avLst/>
                      <a:gdLst>
                        <a:gd name="T0" fmla="*/ 0 w 2275"/>
                        <a:gd name="T1" fmla="*/ 0 h 1731"/>
                        <a:gd name="T2" fmla="*/ 0 w 2275"/>
                        <a:gd name="T3" fmla="*/ 0 h 1731"/>
                        <a:gd name="T4" fmla="*/ 0 w 2275"/>
                        <a:gd name="T5" fmla="*/ 0 h 1731"/>
                        <a:gd name="T6" fmla="*/ 0 w 2275"/>
                        <a:gd name="T7" fmla="*/ 0 h 1731"/>
                        <a:gd name="T8" fmla="*/ 0 w 2275"/>
                        <a:gd name="T9" fmla="*/ 0 h 1731"/>
                        <a:gd name="T10" fmla="*/ 0 w 2275"/>
                        <a:gd name="T11" fmla="*/ 0 h 1731"/>
                        <a:gd name="T12" fmla="*/ 0 w 2275"/>
                        <a:gd name="T13" fmla="*/ 0 h 1731"/>
                        <a:gd name="T14" fmla="*/ 0 w 2275"/>
                        <a:gd name="T15" fmla="*/ 0 h 1731"/>
                        <a:gd name="T16" fmla="*/ 0 w 2275"/>
                        <a:gd name="T17" fmla="*/ 0 h 1731"/>
                        <a:gd name="T18" fmla="*/ 0 w 2275"/>
                        <a:gd name="T19" fmla="*/ 0 h 1731"/>
                        <a:gd name="T20" fmla="*/ 0 w 2275"/>
                        <a:gd name="T21" fmla="*/ 0 h 1731"/>
                        <a:gd name="T22" fmla="*/ 0 w 2275"/>
                        <a:gd name="T23" fmla="*/ 0 h 1731"/>
                        <a:gd name="T24" fmla="*/ 0 w 2275"/>
                        <a:gd name="T25" fmla="*/ 0 h 1731"/>
                        <a:gd name="T26" fmla="*/ 0 w 2275"/>
                        <a:gd name="T27" fmla="*/ 0 h 1731"/>
                        <a:gd name="T28" fmla="*/ 0 w 2275"/>
                        <a:gd name="T29" fmla="*/ 0 h 1731"/>
                        <a:gd name="T30" fmla="*/ 0 w 2275"/>
                        <a:gd name="T31" fmla="*/ 0 h 1731"/>
                        <a:gd name="T32" fmla="*/ 0 w 2275"/>
                        <a:gd name="T33" fmla="*/ 0 h 1731"/>
                        <a:gd name="T34" fmla="*/ 0 w 2275"/>
                        <a:gd name="T35" fmla="*/ 0 h 1731"/>
                        <a:gd name="T36" fmla="*/ 0 w 2275"/>
                        <a:gd name="T37" fmla="*/ 0 h 1731"/>
                        <a:gd name="T38" fmla="*/ 0 w 2275"/>
                        <a:gd name="T39" fmla="*/ 0 h 1731"/>
                        <a:gd name="T40" fmla="*/ 0 w 2275"/>
                        <a:gd name="T41" fmla="*/ 0 h 1731"/>
                        <a:gd name="T42" fmla="*/ 0 w 2275"/>
                        <a:gd name="T43" fmla="*/ 0 h 1731"/>
                        <a:gd name="T44" fmla="*/ 0 w 2275"/>
                        <a:gd name="T45" fmla="*/ 0 h 1731"/>
                        <a:gd name="T46" fmla="*/ 0 w 2275"/>
                        <a:gd name="T47" fmla="*/ 0 h 1731"/>
                        <a:gd name="T48" fmla="*/ 0 w 2275"/>
                        <a:gd name="T49" fmla="*/ 0 h 1731"/>
                        <a:gd name="T50" fmla="*/ 0 w 2275"/>
                        <a:gd name="T51" fmla="*/ 0 h 1731"/>
                        <a:gd name="T52" fmla="*/ 0 w 2275"/>
                        <a:gd name="T53" fmla="*/ 0 h 1731"/>
                        <a:gd name="T54" fmla="*/ 0 w 2275"/>
                        <a:gd name="T55" fmla="*/ 0 h 1731"/>
                        <a:gd name="T56" fmla="*/ 0 w 2275"/>
                        <a:gd name="T57" fmla="*/ 0 h 1731"/>
                        <a:gd name="T58" fmla="*/ 0 w 2275"/>
                        <a:gd name="T59" fmla="*/ 0 h 1731"/>
                        <a:gd name="T60" fmla="*/ 0 w 2275"/>
                        <a:gd name="T61" fmla="*/ 0 h 1731"/>
                        <a:gd name="T62" fmla="*/ 0 w 2275"/>
                        <a:gd name="T63" fmla="*/ 0 h 17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75"/>
                        <a:gd name="T97" fmla="*/ 0 h 1731"/>
                        <a:gd name="T98" fmla="*/ 2275 w 2275"/>
                        <a:gd name="T99" fmla="*/ 1731 h 17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75" h="1731">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6" name="Freeform 10"/>
                    <p:cNvSpPr>
                      <a:spLocks/>
                    </p:cNvSpPr>
                    <p:nvPr/>
                  </p:nvSpPr>
                  <p:spPr bwMode="auto">
                    <a:xfrm>
                      <a:off x="3705" y="2249"/>
                      <a:ext cx="324" cy="316"/>
                    </a:xfrm>
                    <a:custGeom>
                      <a:avLst/>
                      <a:gdLst>
                        <a:gd name="T0" fmla="*/ 0 w 1277"/>
                        <a:gd name="T1" fmla="*/ 0 h 1680"/>
                        <a:gd name="T2" fmla="*/ 0 w 1277"/>
                        <a:gd name="T3" fmla="*/ 0 h 1680"/>
                        <a:gd name="T4" fmla="*/ 0 w 1277"/>
                        <a:gd name="T5" fmla="*/ 0 h 1680"/>
                        <a:gd name="T6" fmla="*/ 0 w 1277"/>
                        <a:gd name="T7" fmla="*/ 0 h 1680"/>
                        <a:gd name="T8" fmla="*/ 0 w 1277"/>
                        <a:gd name="T9" fmla="*/ 0 h 1680"/>
                        <a:gd name="T10" fmla="*/ 0 w 1277"/>
                        <a:gd name="T11" fmla="*/ 0 h 1680"/>
                        <a:gd name="T12" fmla="*/ 0 w 1277"/>
                        <a:gd name="T13" fmla="*/ 0 h 1680"/>
                        <a:gd name="T14" fmla="*/ 0 w 1277"/>
                        <a:gd name="T15" fmla="*/ 0 h 1680"/>
                        <a:gd name="T16" fmla="*/ 0 w 1277"/>
                        <a:gd name="T17" fmla="*/ 0 h 1680"/>
                        <a:gd name="T18" fmla="*/ 0 w 1277"/>
                        <a:gd name="T19" fmla="*/ 0 h 1680"/>
                        <a:gd name="T20" fmla="*/ 0 w 1277"/>
                        <a:gd name="T21" fmla="*/ 0 h 1680"/>
                        <a:gd name="T22" fmla="*/ 0 w 1277"/>
                        <a:gd name="T23" fmla="*/ 0 h 1680"/>
                        <a:gd name="T24" fmla="*/ 0 w 1277"/>
                        <a:gd name="T25" fmla="*/ 0 h 1680"/>
                        <a:gd name="T26" fmla="*/ 0 w 1277"/>
                        <a:gd name="T27" fmla="*/ 0 h 1680"/>
                        <a:gd name="T28" fmla="*/ 0 w 1277"/>
                        <a:gd name="T29" fmla="*/ 0 h 1680"/>
                        <a:gd name="T30" fmla="*/ 0 w 1277"/>
                        <a:gd name="T31" fmla="*/ 0 h 1680"/>
                        <a:gd name="T32" fmla="*/ 0 w 1277"/>
                        <a:gd name="T33" fmla="*/ 0 h 1680"/>
                        <a:gd name="T34" fmla="*/ 0 w 1277"/>
                        <a:gd name="T35" fmla="*/ 0 h 1680"/>
                        <a:gd name="T36" fmla="*/ 0 w 1277"/>
                        <a:gd name="T37" fmla="*/ 0 h 1680"/>
                        <a:gd name="T38" fmla="*/ 0 w 1277"/>
                        <a:gd name="T39" fmla="*/ 0 h 1680"/>
                        <a:gd name="T40" fmla="*/ 0 w 1277"/>
                        <a:gd name="T41" fmla="*/ 0 h 1680"/>
                        <a:gd name="T42" fmla="*/ 0 w 1277"/>
                        <a:gd name="T43" fmla="*/ 0 h 1680"/>
                        <a:gd name="T44" fmla="*/ 0 w 1277"/>
                        <a:gd name="T45" fmla="*/ 0 h 1680"/>
                        <a:gd name="T46" fmla="*/ 0 w 1277"/>
                        <a:gd name="T47" fmla="*/ 0 h 1680"/>
                        <a:gd name="T48" fmla="*/ 0 w 1277"/>
                        <a:gd name="T49" fmla="*/ 0 h 1680"/>
                        <a:gd name="T50" fmla="*/ 0 w 1277"/>
                        <a:gd name="T51" fmla="*/ 0 h 1680"/>
                        <a:gd name="T52" fmla="*/ 0 w 1277"/>
                        <a:gd name="T53" fmla="*/ 0 h 1680"/>
                        <a:gd name="T54" fmla="*/ 0 w 1277"/>
                        <a:gd name="T55" fmla="*/ 0 h 1680"/>
                        <a:gd name="T56" fmla="*/ 0 w 1277"/>
                        <a:gd name="T57" fmla="*/ 0 h 1680"/>
                        <a:gd name="T58" fmla="*/ 0 w 1277"/>
                        <a:gd name="T59" fmla="*/ 0 h 1680"/>
                        <a:gd name="T60" fmla="*/ 0 w 1277"/>
                        <a:gd name="T61" fmla="*/ 0 h 1680"/>
                        <a:gd name="T62" fmla="*/ 0 w 1277"/>
                        <a:gd name="T63" fmla="*/ 0 h 1680"/>
                        <a:gd name="T64" fmla="*/ 0 w 1277"/>
                        <a:gd name="T65" fmla="*/ 0 h 1680"/>
                        <a:gd name="T66" fmla="*/ 0 w 1277"/>
                        <a:gd name="T67" fmla="*/ 0 h 1680"/>
                        <a:gd name="T68" fmla="*/ 0 w 1277"/>
                        <a:gd name="T69" fmla="*/ 0 h 1680"/>
                        <a:gd name="T70" fmla="*/ 0 w 1277"/>
                        <a:gd name="T71" fmla="*/ 0 h 1680"/>
                        <a:gd name="T72" fmla="*/ 0 w 1277"/>
                        <a:gd name="T73" fmla="*/ 0 h 1680"/>
                        <a:gd name="T74" fmla="*/ 0 w 1277"/>
                        <a:gd name="T75" fmla="*/ 0 h 1680"/>
                        <a:gd name="T76" fmla="*/ 0 w 1277"/>
                        <a:gd name="T77" fmla="*/ 0 h 1680"/>
                        <a:gd name="T78" fmla="*/ 0 w 1277"/>
                        <a:gd name="T79" fmla="*/ 0 h 1680"/>
                        <a:gd name="T80" fmla="*/ 0 w 1277"/>
                        <a:gd name="T81" fmla="*/ 0 h 16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7"/>
                        <a:gd name="T124" fmla="*/ 0 h 1680"/>
                        <a:gd name="T125" fmla="*/ 1277 w 1277"/>
                        <a:gd name="T126" fmla="*/ 1680 h 16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7" h="1680">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7" name="Freeform 11"/>
                    <p:cNvSpPr>
                      <a:spLocks/>
                    </p:cNvSpPr>
                    <p:nvPr/>
                  </p:nvSpPr>
                  <p:spPr bwMode="auto">
                    <a:xfrm>
                      <a:off x="2726" y="2204"/>
                      <a:ext cx="466" cy="310"/>
                    </a:xfrm>
                    <a:custGeom>
                      <a:avLst/>
                      <a:gdLst>
                        <a:gd name="T0" fmla="*/ 0 w 1839"/>
                        <a:gd name="T1" fmla="*/ 0 h 1648"/>
                        <a:gd name="T2" fmla="*/ 0 w 1839"/>
                        <a:gd name="T3" fmla="*/ 0 h 1648"/>
                        <a:gd name="T4" fmla="*/ 0 w 1839"/>
                        <a:gd name="T5" fmla="*/ 0 h 1648"/>
                        <a:gd name="T6" fmla="*/ 0 w 1839"/>
                        <a:gd name="T7" fmla="*/ 0 h 1648"/>
                        <a:gd name="T8" fmla="*/ 0 w 1839"/>
                        <a:gd name="T9" fmla="*/ 0 h 1648"/>
                        <a:gd name="T10" fmla="*/ 0 w 1839"/>
                        <a:gd name="T11" fmla="*/ 0 h 1648"/>
                        <a:gd name="T12" fmla="*/ 0 w 1839"/>
                        <a:gd name="T13" fmla="*/ 0 h 1648"/>
                        <a:gd name="T14" fmla="*/ 0 w 1839"/>
                        <a:gd name="T15" fmla="*/ 0 h 1648"/>
                        <a:gd name="T16" fmla="*/ 0 w 1839"/>
                        <a:gd name="T17" fmla="*/ 0 h 1648"/>
                        <a:gd name="T18" fmla="*/ 0 w 1839"/>
                        <a:gd name="T19" fmla="*/ 0 h 1648"/>
                        <a:gd name="T20" fmla="*/ 0 w 1839"/>
                        <a:gd name="T21" fmla="*/ 0 h 1648"/>
                        <a:gd name="T22" fmla="*/ 0 w 1839"/>
                        <a:gd name="T23" fmla="*/ 0 h 1648"/>
                        <a:gd name="T24" fmla="*/ 0 w 1839"/>
                        <a:gd name="T25" fmla="*/ 0 h 1648"/>
                        <a:gd name="T26" fmla="*/ 0 w 1839"/>
                        <a:gd name="T27" fmla="*/ 0 h 1648"/>
                        <a:gd name="T28" fmla="*/ 0 w 1839"/>
                        <a:gd name="T29" fmla="*/ 0 h 1648"/>
                        <a:gd name="T30" fmla="*/ 0 w 1839"/>
                        <a:gd name="T31" fmla="*/ 0 h 1648"/>
                        <a:gd name="T32" fmla="*/ 0 w 1839"/>
                        <a:gd name="T33" fmla="*/ 0 h 1648"/>
                        <a:gd name="T34" fmla="*/ 0 w 1839"/>
                        <a:gd name="T35" fmla="*/ 0 h 1648"/>
                        <a:gd name="T36" fmla="*/ 0 w 1839"/>
                        <a:gd name="T37" fmla="*/ 0 h 1648"/>
                        <a:gd name="T38" fmla="*/ 0 w 1839"/>
                        <a:gd name="T39" fmla="*/ 0 h 1648"/>
                        <a:gd name="T40" fmla="*/ 0 w 1839"/>
                        <a:gd name="T41" fmla="*/ 0 h 1648"/>
                        <a:gd name="T42" fmla="*/ 0 w 1839"/>
                        <a:gd name="T43" fmla="*/ 0 h 1648"/>
                        <a:gd name="T44" fmla="*/ 0 w 1839"/>
                        <a:gd name="T45" fmla="*/ 0 h 1648"/>
                        <a:gd name="T46" fmla="*/ 0 w 1839"/>
                        <a:gd name="T47" fmla="*/ 0 h 1648"/>
                        <a:gd name="T48" fmla="*/ 0 w 1839"/>
                        <a:gd name="T49" fmla="*/ 0 h 1648"/>
                        <a:gd name="T50" fmla="*/ 0 w 1839"/>
                        <a:gd name="T51" fmla="*/ 0 h 1648"/>
                        <a:gd name="T52" fmla="*/ 0 w 1839"/>
                        <a:gd name="T53" fmla="*/ 0 h 1648"/>
                        <a:gd name="T54" fmla="*/ 0 w 1839"/>
                        <a:gd name="T55" fmla="*/ 0 h 1648"/>
                        <a:gd name="T56" fmla="*/ 0 w 1839"/>
                        <a:gd name="T57" fmla="*/ 0 h 1648"/>
                        <a:gd name="T58" fmla="*/ 0 w 1839"/>
                        <a:gd name="T59" fmla="*/ 0 h 1648"/>
                        <a:gd name="T60" fmla="*/ 0 w 1839"/>
                        <a:gd name="T61" fmla="*/ 0 h 1648"/>
                        <a:gd name="T62" fmla="*/ 0 w 1839"/>
                        <a:gd name="T63" fmla="*/ 0 h 1648"/>
                        <a:gd name="T64" fmla="*/ 0 w 1839"/>
                        <a:gd name="T65" fmla="*/ 0 h 1648"/>
                        <a:gd name="T66" fmla="*/ 0 w 1839"/>
                        <a:gd name="T67" fmla="*/ 0 h 1648"/>
                        <a:gd name="T68" fmla="*/ 0 w 1839"/>
                        <a:gd name="T69" fmla="*/ 0 h 1648"/>
                        <a:gd name="T70" fmla="*/ 0 w 1839"/>
                        <a:gd name="T71" fmla="*/ 0 h 1648"/>
                        <a:gd name="T72" fmla="*/ 0 w 1839"/>
                        <a:gd name="T73" fmla="*/ 0 h 1648"/>
                        <a:gd name="T74" fmla="*/ 0 w 1839"/>
                        <a:gd name="T75" fmla="*/ 0 h 1648"/>
                        <a:gd name="T76" fmla="*/ 0 w 1839"/>
                        <a:gd name="T77" fmla="*/ 0 h 1648"/>
                        <a:gd name="T78" fmla="*/ 0 w 1839"/>
                        <a:gd name="T79" fmla="*/ 0 h 1648"/>
                        <a:gd name="T80" fmla="*/ 0 w 1839"/>
                        <a:gd name="T81" fmla="*/ 0 h 1648"/>
                        <a:gd name="T82" fmla="*/ 0 w 1839"/>
                        <a:gd name="T83" fmla="*/ 0 h 1648"/>
                        <a:gd name="T84" fmla="*/ 0 w 1839"/>
                        <a:gd name="T85" fmla="*/ 0 h 1648"/>
                        <a:gd name="T86" fmla="*/ 0 w 1839"/>
                        <a:gd name="T87" fmla="*/ 0 h 1648"/>
                        <a:gd name="T88" fmla="*/ 0 w 1839"/>
                        <a:gd name="T89" fmla="*/ 0 h 1648"/>
                        <a:gd name="T90" fmla="*/ 0 w 1839"/>
                        <a:gd name="T91" fmla="*/ 0 h 1648"/>
                        <a:gd name="T92" fmla="*/ 0 w 1839"/>
                        <a:gd name="T93" fmla="*/ 0 h 1648"/>
                        <a:gd name="T94" fmla="*/ 0 w 1839"/>
                        <a:gd name="T95" fmla="*/ 0 h 16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39"/>
                        <a:gd name="T145" fmla="*/ 0 h 1648"/>
                        <a:gd name="T146" fmla="*/ 1839 w 1839"/>
                        <a:gd name="T147" fmla="*/ 1648 h 16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39" h="1648">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8" name="Freeform 13"/>
                    <p:cNvSpPr>
                      <a:spLocks/>
                    </p:cNvSpPr>
                    <p:nvPr/>
                  </p:nvSpPr>
                  <p:spPr bwMode="auto">
                    <a:xfrm>
                      <a:off x="3498" y="2130"/>
                      <a:ext cx="365" cy="389"/>
                    </a:xfrm>
                    <a:custGeom>
                      <a:avLst/>
                      <a:gdLst>
                        <a:gd name="T0" fmla="*/ 0 w 1437"/>
                        <a:gd name="T1" fmla="*/ 0 h 2065"/>
                        <a:gd name="T2" fmla="*/ 0 w 1437"/>
                        <a:gd name="T3" fmla="*/ 0 h 2065"/>
                        <a:gd name="T4" fmla="*/ 0 w 1437"/>
                        <a:gd name="T5" fmla="*/ 0 h 2065"/>
                        <a:gd name="T6" fmla="*/ 0 w 1437"/>
                        <a:gd name="T7" fmla="*/ 0 h 2065"/>
                        <a:gd name="T8" fmla="*/ 0 w 1437"/>
                        <a:gd name="T9" fmla="*/ 0 h 2065"/>
                        <a:gd name="T10" fmla="*/ 0 w 1437"/>
                        <a:gd name="T11" fmla="*/ 0 h 2065"/>
                        <a:gd name="T12" fmla="*/ 0 w 1437"/>
                        <a:gd name="T13" fmla="*/ 0 h 2065"/>
                        <a:gd name="T14" fmla="*/ 0 w 1437"/>
                        <a:gd name="T15" fmla="*/ 0 h 2065"/>
                        <a:gd name="T16" fmla="*/ 0 w 1437"/>
                        <a:gd name="T17" fmla="*/ 0 h 2065"/>
                        <a:gd name="T18" fmla="*/ 0 w 1437"/>
                        <a:gd name="T19" fmla="*/ 0 h 2065"/>
                        <a:gd name="T20" fmla="*/ 0 w 1437"/>
                        <a:gd name="T21" fmla="*/ 0 h 2065"/>
                        <a:gd name="T22" fmla="*/ 0 w 1437"/>
                        <a:gd name="T23" fmla="*/ 0 h 2065"/>
                        <a:gd name="T24" fmla="*/ 0 w 1437"/>
                        <a:gd name="T25" fmla="*/ 0 h 2065"/>
                        <a:gd name="T26" fmla="*/ 0 w 1437"/>
                        <a:gd name="T27" fmla="*/ 0 h 2065"/>
                        <a:gd name="T28" fmla="*/ 0 w 1437"/>
                        <a:gd name="T29" fmla="*/ 0 h 2065"/>
                        <a:gd name="T30" fmla="*/ 0 w 1437"/>
                        <a:gd name="T31" fmla="*/ 0 h 2065"/>
                        <a:gd name="T32" fmla="*/ 0 w 1437"/>
                        <a:gd name="T33" fmla="*/ 0 h 2065"/>
                        <a:gd name="T34" fmla="*/ 0 w 1437"/>
                        <a:gd name="T35" fmla="*/ 0 h 2065"/>
                        <a:gd name="T36" fmla="*/ 0 w 1437"/>
                        <a:gd name="T37" fmla="*/ 0 h 2065"/>
                        <a:gd name="T38" fmla="*/ 0 w 1437"/>
                        <a:gd name="T39" fmla="*/ 0 h 2065"/>
                        <a:gd name="T40" fmla="*/ 0 w 1437"/>
                        <a:gd name="T41" fmla="*/ 0 h 2065"/>
                        <a:gd name="T42" fmla="*/ 0 w 1437"/>
                        <a:gd name="T43" fmla="*/ 0 h 2065"/>
                        <a:gd name="T44" fmla="*/ 0 w 1437"/>
                        <a:gd name="T45" fmla="*/ 0 h 2065"/>
                        <a:gd name="T46" fmla="*/ 0 w 1437"/>
                        <a:gd name="T47" fmla="*/ 0 h 2065"/>
                        <a:gd name="T48" fmla="*/ 0 w 1437"/>
                        <a:gd name="T49" fmla="*/ 0 h 2065"/>
                        <a:gd name="T50" fmla="*/ 0 w 1437"/>
                        <a:gd name="T51" fmla="*/ 0 h 2065"/>
                        <a:gd name="T52" fmla="*/ 0 w 1437"/>
                        <a:gd name="T53" fmla="*/ 0 h 2065"/>
                        <a:gd name="T54" fmla="*/ 0 w 1437"/>
                        <a:gd name="T55" fmla="*/ 0 h 2065"/>
                        <a:gd name="T56" fmla="*/ 0 w 1437"/>
                        <a:gd name="T57" fmla="*/ 0 h 2065"/>
                        <a:gd name="T58" fmla="*/ 0 w 1437"/>
                        <a:gd name="T59" fmla="*/ 0 h 2065"/>
                        <a:gd name="T60" fmla="*/ 0 w 1437"/>
                        <a:gd name="T61" fmla="*/ 0 h 2065"/>
                        <a:gd name="T62" fmla="*/ 0 w 1437"/>
                        <a:gd name="T63" fmla="*/ 0 h 2065"/>
                        <a:gd name="T64" fmla="*/ 0 w 1437"/>
                        <a:gd name="T65" fmla="*/ 0 h 2065"/>
                        <a:gd name="T66" fmla="*/ 0 w 1437"/>
                        <a:gd name="T67" fmla="*/ 0 h 2065"/>
                        <a:gd name="T68" fmla="*/ 0 w 1437"/>
                        <a:gd name="T69" fmla="*/ 0 h 2065"/>
                        <a:gd name="T70" fmla="*/ 0 w 1437"/>
                        <a:gd name="T71" fmla="*/ 0 h 2065"/>
                        <a:gd name="T72" fmla="*/ 0 w 1437"/>
                        <a:gd name="T73" fmla="*/ 0 h 2065"/>
                        <a:gd name="T74" fmla="*/ 0 w 1437"/>
                        <a:gd name="T75" fmla="*/ 0 h 2065"/>
                        <a:gd name="T76" fmla="*/ 0 w 1437"/>
                        <a:gd name="T77" fmla="*/ 0 h 2065"/>
                        <a:gd name="T78" fmla="*/ 0 w 1437"/>
                        <a:gd name="T79" fmla="*/ 0 h 2065"/>
                        <a:gd name="T80" fmla="*/ 0 w 1437"/>
                        <a:gd name="T81" fmla="*/ 0 h 2065"/>
                        <a:gd name="T82" fmla="*/ 0 w 1437"/>
                        <a:gd name="T83" fmla="*/ 0 h 2065"/>
                        <a:gd name="T84" fmla="*/ 0 w 1437"/>
                        <a:gd name="T85" fmla="*/ 0 h 2065"/>
                        <a:gd name="T86" fmla="*/ 0 w 1437"/>
                        <a:gd name="T87" fmla="*/ 0 h 2065"/>
                        <a:gd name="T88" fmla="*/ 0 w 1437"/>
                        <a:gd name="T89" fmla="*/ 0 h 20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37"/>
                        <a:gd name="T136" fmla="*/ 0 h 2065"/>
                        <a:gd name="T137" fmla="*/ 1437 w 1437"/>
                        <a:gd name="T138" fmla="*/ 2065 h 20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37" h="2065">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9" name="Freeform 16"/>
                    <p:cNvSpPr>
                      <a:spLocks/>
                    </p:cNvSpPr>
                    <p:nvPr/>
                  </p:nvSpPr>
                  <p:spPr bwMode="auto">
                    <a:xfrm>
                      <a:off x="3832" y="2089"/>
                      <a:ext cx="285" cy="217"/>
                    </a:xfrm>
                    <a:custGeom>
                      <a:avLst/>
                      <a:gdLst>
                        <a:gd name="T0" fmla="*/ 0 w 1119"/>
                        <a:gd name="T1" fmla="*/ 0 h 1150"/>
                        <a:gd name="T2" fmla="*/ 0 w 1119"/>
                        <a:gd name="T3" fmla="*/ 0 h 1150"/>
                        <a:gd name="T4" fmla="*/ 0 w 1119"/>
                        <a:gd name="T5" fmla="*/ 0 h 1150"/>
                        <a:gd name="T6" fmla="*/ 0 w 1119"/>
                        <a:gd name="T7" fmla="*/ 0 h 1150"/>
                        <a:gd name="T8" fmla="*/ 0 w 1119"/>
                        <a:gd name="T9" fmla="*/ 0 h 1150"/>
                        <a:gd name="T10" fmla="*/ 0 w 1119"/>
                        <a:gd name="T11" fmla="*/ 0 h 1150"/>
                        <a:gd name="T12" fmla="*/ 0 w 1119"/>
                        <a:gd name="T13" fmla="*/ 0 h 1150"/>
                        <a:gd name="T14" fmla="*/ 0 w 1119"/>
                        <a:gd name="T15" fmla="*/ 0 h 1150"/>
                        <a:gd name="T16" fmla="*/ 0 w 1119"/>
                        <a:gd name="T17" fmla="*/ 0 h 1150"/>
                        <a:gd name="T18" fmla="*/ 0 w 1119"/>
                        <a:gd name="T19" fmla="*/ 0 h 1150"/>
                        <a:gd name="T20" fmla="*/ 0 w 1119"/>
                        <a:gd name="T21" fmla="*/ 0 h 1150"/>
                        <a:gd name="T22" fmla="*/ 0 w 1119"/>
                        <a:gd name="T23" fmla="*/ 0 h 1150"/>
                        <a:gd name="T24" fmla="*/ 0 w 1119"/>
                        <a:gd name="T25" fmla="*/ 0 h 1150"/>
                        <a:gd name="T26" fmla="*/ 0 w 1119"/>
                        <a:gd name="T27" fmla="*/ 0 h 1150"/>
                        <a:gd name="T28" fmla="*/ 0 w 1119"/>
                        <a:gd name="T29" fmla="*/ 0 h 1150"/>
                        <a:gd name="T30" fmla="*/ 0 w 1119"/>
                        <a:gd name="T31" fmla="*/ 0 h 1150"/>
                        <a:gd name="T32" fmla="*/ 0 w 1119"/>
                        <a:gd name="T33" fmla="*/ 0 h 1150"/>
                        <a:gd name="T34" fmla="*/ 0 w 1119"/>
                        <a:gd name="T35" fmla="*/ 0 h 1150"/>
                        <a:gd name="T36" fmla="*/ 0 w 1119"/>
                        <a:gd name="T37" fmla="*/ 0 h 1150"/>
                        <a:gd name="T38" fmla="*/ 0 w 1119"/>
                        <a:gd name="T39" fmla="*/ 0 h 1150"/>
                        <a:gd name="T40" fmla="*/ 0 w 1119"/>
                        <a:gd name="T41" fmla="*/ 0 h 1150"/>
                        <a:gd name="T42" fmla="*/ 0 w 1119"/>
                        <a:gd name="T43" fmla="*/ 0 h 1150"/>
                        <a:gd name="T44" fmla="*/ 0 w 1119"/>
                        <a:gd name="T45" fmla="*/ 0 h 1150"/>
                        <a:gd name="T46" fmla="*/ 0 w 1119"/>
                        <a:gd name="T47" fmla="*/ 0 h 1150"/>
                        <a:gd name="T48" fmla="*/ 0 w 1119"/>
                        <a:gd name="T49" fmla="*/ 0 h 1150"/>
                        <a:gd name="T50" fmla="*/ 0 w 1119"/>
                        <a:gd name="T51" fmla="*/ 0 h 1150"/>
                        <a:gd name="T52" fmla="*/ 0 w 1119"/>
                        <a:gd name="T53" fmla="*/ 0 h 1150"/>
                        <a:gd name="T54" fmla="*/ 0 w 1119"/>
                        <a:gd name="T55" fmla="*/ 0 h 1150"/>
                        <a:gd name="T56" fmla="*/ 0 w 1119"/>
                        <a:gd name="T57" fmla="*/ 0 h 1150"/>
                        <a:gd name="T58" fmla="*/ 0 w 1119"/>
                        <a:gd name="T59" fmla="*/ 0 h 1150"/>
                        <a:gd name="T60" fmla="*/ 0 w 1119"/>
                        <a:gd name="T61" fmla="*/ 0 h 1150"/>
                        <a:gd name="T62" fmla="*/ 0 w 1119"/>
                        <a:gd name="T63" fmla="*/ 0 h 1150"/>
                        <a:gd name="T64" fmla="*/ 0 w 1119"/>
                        <a:gd name="T65" fmla="*/ 0 h 1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19"/>
                        <a:gd name="T100" fmla="*/ 0 h 1150"/>
                        <a:gd name="T101" fmla="*/ 1119 w 1119"/>
                        <a:gd name="T102" fmla="*/ 1150 h 1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19" h="1150">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0" name="Freeform 35"/>
                    <p:cNvSpPr>
                      <a:spLocks/>
                    </p:cNvSpPr>
                    <p:nvPr/>
                  </p:nvSpPr>
                  <p:spPr bwMode="auto">
                    <a:xfrm>
                      <a:off x="3195" y="2466"/>
                      <a:ext cx="606" cy="348"/>
                    </a:xfrm>
                    <a:custGeom>
                      <a:avLst/>
                      <a:gdLst>
                        <a:gd name="T0" fmla="*/ 0 w 2389"/>
                        <a:gd name="T1" fmla="*/ 0 h 1841"/>
                        <a:gd name="T2" fmla="*/ 0 w 2389"/>
                        <a:gd name="T3" fmla="*/ 0 h 1841"/>
                        <a:gd name="T4" fmla="*/ 0 w 2389"/>
                        <a:gd name="T5" fmla="*/ 0 h 1841"/>
                        <a:gd name="T6" fmla="*/ 0 w 2389"/>
                        <a:gd name="T7" fmla="*/ 0 h 1841"/>
                        <a:gd name="T8" fmla="*/ 0 w 2389"/>
                        <a:gd name="T9" fmla="*/ 0 h 1841"/>
                        <a:gd name="T10" fmla="*/ 0 w 2389"/>
                        <a:gd name="T11" fmla="*/ 0 h 1841"/>
                        <a:gd name="T12" fmla="*/ 0 w 2389"/>
                        <a:gd name="T13" fmla="*/ 0 h 1841"/>
                        <a:gd name="T14" fmla="*/ 0 w 2389"/>
                        <a:gd name="T15" fmla="*/ 0 h 1841"/>
                        <a:gd name="T16" fmla="*/ 0 w 2389"/>
                        <a:gd name="T17" fmla="*/ 0 h 1841"/>
                        <a:gd name="T18" fmla="*/ 0 w 2389"/>
                        <a:gd name="T19" fmla="*/ 0 h 1841"/>
                        <a:gd name="T20" fmla="*/ 0 w 2389"/>
                        <a:gd name="T21" fmla="*/ 0 h 1841"/>
                        <a:gd name="T22" fmla="*/ 0 w 2389"/>
                        <a:gd name="T23" fmla="*/ 0 h 1841"/>
                        <a:gd name="T24" fmla="*/ 0 w 2389"/>
                        <a:gd name="T25" fmla="*/ 0 h 1841"/>
                        <a:gd name="T26" fmla="*/ 0 w 2389"/>
                        <a:gd name="T27" fmla="*/ 0 h 1841"/>
                        <a:gd name="T28" fmla="*/ 0 w 2389"/>
                        <a:gd name="T29" fmla="*/ 0 h 1841"/>
                        <a:gd name="T30" fmla="*/ 0 w 2389"/>
                        <a:gd name="T31" fmla="*/ 0 h 1841"/>
                        <a:gd name="T32" fmla="*/ 0 w 2389"/>
                        <a:gd name="T33" fmla="*/ 0 h 1841"/>
                        <a:gd name="T34" fmla="*/ 0 w 2389"/>
                        <a:gd name="T35" fmla="*/ 0 h 1841"/>
                        <a:gd name="T36" fmla="*/ 0 w 2389"/>
                        <a:gd name="T37" fmla="*/ 0 h 1841"/>
                        <a:gd name="T38" fmla="*/ 0 w 2389"/>
                        <a:gd name="T39" fmla="*/ 0 h 1841"/>
                        <a:gd name="T40" fmla="*/ 0 w 2389"/>
                        <a:gd name="T41" fmla="*/ 0 h 1841"/>
                        <a:gd name="T42" fmla="*/ 0 w 2389"/>
                        <a:gd name="T43" fmla="*/ 0 h 1841"/>
                        <a:gd name="T44" fmla="*/ 0 w 2389"/>
                        <a:gd name="T45" fmla="*/ 0 h 1841"/>
                        <a:gd name="T46" fmla="*/ 0 w 2389"/>
                        <a:gd name="T47" fmla="*/ 0 h 1841"/>
                        <a:gd name="T48" fmla="*/ 0 w 2389"/>
                        <a:gd name="T49" fmla="*/ 0 h 1841"/>
                        <a:gd name="T50" fmla="*/ 0 w 2389"/>
                        <a:gd name="T51" fmla="*/ 0 h 1841"/>
                        <a:gd name="T52" fmla="*/ 0 w 2389"/>
                        <a:gd name="T53" fmla="*/ 0 h 1841"/>
                        <a:gd name="T54" fmla="*/ 0 w 2389"/>
                        <a:gd name="T55" fmla="*/ 0 h 1841"/>
                        <a:gd name="T56" fmla="*/ 0 w 2389"/>
                        <a:gd name="T57" fmla="*/ 0 h 1841"/>
                        <a:gd name="T58" fmla="*/ 0 w 2389"/>
                        <a:gd name="T59" fmla="*/ 0 h 1841"/>
                        <a:gd name="T60" fmla="*/ 0 w 2389"/>
                        <a:gd name="T61" fmla="*/ 0 h 1841"/>
                        <a:gd name="T62" fmla="*/ 0 w 2389"/>
                        <a:gd name="T63" fmla="*/ 0 h 1841"/>
                        <a:gd name="T64" fmla="*/ 0 w 2389"/>
                        <a:gd name="T65" fmla="*/ 0 h 1841"/>
                        <a:gd name="T66" fmla="*/ 0 w 2389"/>
                        <a:gd name="T67" fmla="*/ 0 h 1841"/>
                        <a:gd name="T68" fmla="*/ 0 w 2389"/>
                        <a:gd name="T69" fmla="*/ 0 h 1841"/>
                        <a:gd name="T70" fmla="*/ 0 w 2389"/>
                        <a:gd name="T71" fmla="*/ 0 h 1841"/>
                        <a:gd name="T72" fmla="*/ 0 w 2389"/>
                        <a:gd name="T73" fmla="*/ 0 h 1841"/>
                        <a:gd name="T74" fmla="*/ 0 w 2389"/>
                        <a:gd name="T75" fmla="*/ 0 h 1841"/>
                        <a:gd name="T76" fmla="*/ 0 w 2389"/>
                        <a:gd name="T77" fmla="*/ 0 h 1841"/>
                        <a:gd name="T78" fmla="*/ 0 w 2389"/>
                        <a:gd name="T79" fmla="*/ 0 h 1841"/>
                        <a:gd name="T80" fmla="*/ 0 w 2389"/>
                        <a:gd name="T81" fmla="*/ 0 h 1841"/>
                        <a:gd name="T82" fmla="*/ 0 w 2389"/>
                        <a:gd name="T83" fmla="*/ 0 h 1841"/>
                        <a:gd name="T84" fmla="*/ 0 w 2389"/>
                        <a:gd name="T85" fmla="*/ 0 h 1841"/>
                        <a:gd name="T86" fmla="*/ 0 w 2389"/>
                        <a:gd name="T87" fmla="*/ 0 h 1841"/>
                        <a:gd name="T88" fmla="*/ 0 w 2389"/>
                        <a:gd name="T89" fmla="*/ 0 h 1841"/>
                        <a:gd name="T90" fmla="*/ 0 w 2389"/>
                        <a:gd name="T91" fmla="*/ 0 h 1841"/>
                        <a:gd name="T92" fmla="*/ 0 w 2389"/>
                        <a:gd name="T93" fmla="*/ 0 h 1841"/>
                        <a:gd name="T94" fmla="*/ 0 w 2389"/>
                        <a:gd name="T95" fmla="*/ 0 h 1841"/>
                        <a:gd name="T96" fmla="*/ 0 w 2389"/>
                        <a:gd name="T97" fmla="*/ 0 h 1841"/>
                        <a:gd name="T98" fmla="*/ 0 w 2389"/>
                        <a:gd name="T99" fmla="*/ 0 h 1841"/>
                        <a:gd name="T100" fmla="*/ 0 w 2389"/>
                        <a:gd name="T101" fmla="*/ 0 h 1841"/>
                        <a:gd name="T102" fmla="*/ 0 w 2389"/>
                        <a:gd name="T103" fmla="*/ 0 h 1841"/>
                        <a:gd name="T104" fmla="*/ 0 w 2389"/>
                        <a:gd name="T105" fmla="*/ 0 h 1841"/>
                        <a:gd name="T106" fmla="*/ 0 w 2389"/>
                        <a:gd name="T107" fmla="*/ 0 h 1841"/>
                        <a:gd name="T108" fmla="*/ 0 w 2389"/>
                        <a:gd name="T109" fmla="*/ 0 h 1841"/>
                        <a:gd name="T110" fmla="*/ 0 w 2389"/>
                        <a:gd name="T111" fmla="*/ 0 h 1841"/>
                        <a:gd name="T112" fmla="*/ 0 w 2389"/>
                        <a:gd name="T113" fmla="*/ 0 h 1841"/>
                        <a:gd name="T114" fmla="*/ 0 w 2389"/>
                        <a:gd name="T115" fmla="*/ 0 h 1841"/>
                        <a:gd name="T116" fmla="*/ 0 w 2389"/>
                        <a:gd name="T117" fmla="*/ 0 h 1841"/>
                        <a:gd name="T118" fmla="*/ 0 w 2389"/>
                        <a:gd name="T119" fmla="*/ 0 h 1841"/>
                        <a:gd name="T120" fmla="*/ 0 w 2389"/>
                        <a:gd name="T121" fmla="*/ 0 h 1841"/>
                        <a:gd name="T122" fmla="*/ 0 w 2389"/>
                        <a:gd name="T123" fmla="*/ 0 h 18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89"/>
                        <a:gd name="T187" fmla="*/ 0 h 1841"/>
                        <a:gd name="T188" fmla="*/ 2389 w 2389"/>
                        <a:gd name="T189" fmla="*/ 1841 h 18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89" h="1841">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grpSp>
      </p:grpSp>
      <p:grpSp>
        <p:nvGrpSpPr>
          <p:cNvPr id="35" name="组合 34"/>
          <p:cNvGrpSpPr/>
          <p:nvPr/>
        </p:nvGrpSpPr>
        <p:grpSpPr>
          <a:xfrm flipH="1">
            <a:off x="5808323" y="2725120"/>
            <a:ext cx="3460081" cy="474249"/>
            <a:chOff x="4037145" y="980728"/>
            <a:chExt cx="3396604" cy="479288"/>
          </a:xfrm>
          <a:solidFill>
            <a:srgbClr val="D01C63"/>
          </a:solidFill>
        </p:grpSpPr>
        <p:sp>
          <p:nvSpPr>
            <p:cNvPr id="36" name="椭圆 35"/>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a:extLst/>
          </p:spPr>
          <p:txBody>
            <a:bodyPr/>
            <a:lstStyle/>
            <a:p>
              <a:pPr defTabSz="914400">
                <a:buFont typeface="Arial" pitchFamily="34" charset="0"/>
                <a:buNone/>
                <a:defRPr/>
              </a:pPr>
              <a:endParaRPr lang="zh-CN" altLang="en-US" sz="1800" b="0">
                <a:solidFill>
                  <a:srgbClr val="000000"/>
                </a:solidFill>
                <a:latin typeface="Arial" pitchFamily="34" charset="0"/>
                <a:ea typeface="宋体" pitchFamily="2" charset="-122"/>
              </a:endParaRPr>
            </a:p>
          </p:txBody>
        </p:sp>
        <p:cxnSp>
          <p:nvCxnSpPr>
            <p:cNvPr id="37" name="直接连接符 36"/>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a:extLst>
              <a:ext uri="{AF507438-7753-43E0-B8FC-AC1667EBCBE1}"/>
            </a:extLst>
          </p:spPr>
        </p:cxnSp>
        <p:cxnSp>
          <p:nvCxnSpPr>
            <p:cNvPr id="38" name="直接连接符 3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a:extLst>
              <a:ext uri="{AF507438-7753-43E0-B8FC-AC1667EBCBE1}"/>
            </a:extLst>
          </p:spPr>
        </p:cxnSp>
      </p:grpSp>
      <p:sp>
        <p:nvSpPr>
          <p:cNvPr id="39" name="文本框 180"/>
          <p:cNvSpPr txBox="1">
            <a:spLocks noChangeArrowheads="1"/>
          </p:cNvSpPr>
          <p:nvPr/>
        </p:nvSpPr>
        <p:spPr bwMode="auto">
          <a:xfrm>
            <a:off x="7053263" y="2278063"/>
            <a:ext cx="2344737" cy="422275"/>
          </a:xfrm>
          <a:prstGeom prst="rect">
            <a:avLst/>
          </a:prstGeom>
          <a:noFill/>
          <a:ln w="9525">
            <a:noFill/>
            <a:miter lim="800000"/>
            <a:headEnd/>
            <a:tailEnd/>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grpSp>
        <p:nvGrpSpPr>
          <p:cNvPr id="43" name="组合 42"/>
          <p:cNvGrpSpPr/>
          <p:nvPr/>
        </p:nvGrpSpPr>
        <p:grpSpPr>
          <a:xfrm flipV="1">
            <a:off x="1026346" y="3620700"/>
            <a:ext cx="3460481" cy="448952"/>
            <a:chOff x="4037145" y="980728"/>
            <a:chExt cx="3396604" cy="479288"/>
          </a:xfrm>
          <a:solidFill>
            <a:srgbClr val="D01C63"/>
          </a:solidFill>
        </p:grpSpPr>
        <p:sp>
          <p:nvSpPr>
            <p:cNvPr id="44" name="椭圆 43"/>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a:extLst/>
          </p:spPr>
          <p:txBody>
            <a:bodyPr/>
            <a:lstStyle/>
            <a:p>
              <a:pPr defTabSz="914400">
                <a:buFont typeface="Arial" pitchFamily="34" charset="0"/>
                <a:buNone/>
                <a:defRPr/>
              </a:pPr>
              <a:endParaRPr lang="zh-CN" altLang="en-US" sz="1800" b="0">
                <a:solidFill>
                  <a:srgbClr val="000000"/>
                </a:solidFill>
                <a:latin typeface="Arial" pitchFamily="34" charset="0"/>
                <a:ea typeface="宋体" pitchFamily="2" charset="-122"/>
              </a:endParaRPr>
            </a:p>
          </p:txBody>
        </p:sp>
        <p:cxnSp>
          <p:nvCxnSpPr>
            <p:cNvPr id="45" name="直接连接符 44"/>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a:extLst>
              <a:ext uri="{AF507438-7753-43E0-B8FC-AC1667EBCBE1}"/>
            </a:extLst>
          </p:spPr>
        </p:cxnSp>
        <p:cxnSp>
          <p:nvCxnSpPr>
            <p:cNvPr id="48" name="直接连接符 4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a:extLst>
              <a:ext uri="{AF507438-7753-43E0-B8FC-AC1667EBCBE1}"/>
            </a:extLst>
          </p:spPr>
        </p:cxnSp>
      </p:grpSp>
      <p:sp>
        <p:nvSpPr>
          <p:cNvPr id="49" name="矩形 48"/>
          <p:cNvSpPr>
            <a:spLocks noChangeArrowheads="1"/>
          </p:cNvSpPr>
          <p:nvPr/>
        </p:nvSpPr>
        <p:spPr bwMode="auto">
          <a:xfrm>
            <a:off x="7292975" y="4157663"/>
            <a:ext cx="222250" cy="163512"/>
          </a:xfrm>
          <a:prstGeom prst="rect">
            <a:avLst/>
          </a:prstGeom>
          <a:solidFill>
            <a:schemeClr val="tx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0" name="矩形 49"/>
          <p:cNvSpPr>
            <a:spLocks noChangeArrowheads="1"/>
          </p:cNvSpPr>
          <p:nvPr/>
        </p:nvSpPr>
        <p:spPr bwMode="auto">
          <a:xfrm>
            <a:off x="7292975" y="4441825"/>
            <a:ext cx="222250" cy="161925"/>
          </a:xfrm>
          <a:prstGeom prst="rect">
            <a:avLst/>
          </a:prstGeom>
          <a:solidFill>
            <a:schemeClr val="bg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1" name="矩形 50"/>
          <p:cNvSpPr>
            <a:spLocks noChangeArrowheads="1"/>
          </p:cNvSpPr>
          <p:nvPr/>
        </p:nvSpPr>
        <p:spPr bwMode="auto">
          <a:xfrm>
            <a:off x="7292975" y="4713288"/>
            <a:ext cx="222250" cy="163512"/>
          </a:xfrm>
          <a:prstGeom prst="rect">
            <a:avLst/>
          </a:prstGeom>
          <a:solidFill>
            <a:schemeClr val="tx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2" name="文本框 180"/>
          <p:cNvSpPr txBox="1">
            <a:spLocks noChangeArrowheads="1"/>
          </p:cNvSpPr>
          <p:nvPr/>
        </p:nvSpPr>
        <p:spPr bwMode="auto">
          <a:xfrm>
            <a:off x="7602538" y="4086225"/>
            <a:ext cx="1285875" cy="274638"/>
          </a:xfrm>
          <a:prstGeom prst="rect">
            <a:avLst/>
          </a:prstGeom>
          <a:noFill/>
          <a:ln w="9525">
            <a:noFill/>
            <a:miter lim="800000"/>
            <a:headEnd/>
            <a:tailEnd/>
          </a:ln>
        </p:spPr>
        <p:txBody>
          <a:bodyPr>
            <a:spAutoFit/>
          </a:bodyPr>
          <a:lstStyle/>
          <a:p>
            <a:pPr defTabSz="914400">
              <a:buFont typeface="Arial" charset="0"/>
              <a:buNone/>
            </a:pPr>
            <a:r>
              <a:rPr lang="zh-CN" altLang="en-US" sz="1200">
                <a:solidFill>
                  <a:srgbClr val="808080"/>
                </a:solidFill>
                <a:ea typeface="宋体" charset="-122"/>
              </a:rPr>
              <a:t>点击输入标题</a:t>
            </a:r>
          </a:p>
        </p:txBody>
      </p:sp>
      <p:sp>
        <p:nvSpPr>
          <p:cNvPr id="53" name="文本框 180"/>
          <p:cNvSpPr txBox="1">
            <a:spLocks noChangeArrowheads="1"/>
          </p:cNvSpPr>
          <p:nvPr/>
        </p:nvSpPr>
        <p:spPr bwMode="auto">
          <a:xfrm>
            <a:off x="7602538" y="4379913"/>
            <a:ext cx="1285875" cy="274637"/>
          </a:xfrm>
          <a:prstGeom prst="rect">
            <a:avLst/>
          </a:prstGeom>
          <a:noFill/>
          <a:ln w="9525">
            <a:noFill/>
            <a:miter lim="800000"/>
            <a:headEnd/>
            <a:tailEnd/>
          </a:ln>
        </p:spPr>
        <p:txBody>
          <a:bodyPr>
            <a:spAutoFit/>
          </a:bodyPr>
          <a:lstStyle/>
          <a:p>
            <a:pPr defTabSz="914400">
              <a:buFont typeface="Arial" charset="0"/>
              <a:buNone/>
            </a:pPr>
            <a:r>
              <a:rPr lang="zh-CN" altLang="en-US" sz="1200">
                <a:solidFill>
                  <a:srgbClr val="808080"/>
                </a:solidFill>
                <a:ea typeface="宋体" charset="-122"/>
              </a:rPr>
              <a:t>点击输入标题</a:t>
            </a:r>
          </a:p>
        </p:txBody>
      </p:sp>
      <p:sp>
        <p:nvSpPr>
          <p:cNvPr id="54" name="文本框 180"/>
          <p:cNvSpPr txBox="1">
            <a:spLocks noChangeArrowheads="1"/>
          </p:cNvSpPr>
          <p:nvPr/>
        </p:nvSpPr>
        <p:spPr bwMode="auto">
          <a:xfrm>
            <a:off x="7602538" y="4652963"/>
            <a:ext cx="1285875" cy="274637"/>
          </a:xfrm>
          <a:prstGeom prst="rect">
            <a:avLst/>
          </a:prstGeom>
          <a:noFill/>
          <a:ln w="9525">
            <a:noFill/>
            <a:miter lim="800000"/>
            <a:headEnd/>
            <a:tailEnd/>
          </a:ln>
        </p:spPr>
        <p:txBody>
          <a:bodyPr>
            <a:spAutoFit/>
          </a:bodyPr>
          <a:lstStyle/>
          <a:p>
            <a:pPr defTabSz="914400">
              <a:buFont typeface="Arial" charset="0"/>
              <a:buNone/>
            </a:pPr>
            <a:r>
              <a:rPr lang="zh-CN" altLang="en-US" sz="1200">
                <a:solidFill>
                  <a:srgbClr val="808080"/>
                </a:solidFill>
                <a:ea typeface="宋体" charset="-122"/>
              </a:rPr>
              <a:t>点击输入标题</a:t>
            </a:r>
          </a:p>
        </p:txBody>
      </p:sp>
      <p:sp>
        <p:nvSpPr>
          <p:cNvPr id="55" name="文本框 180"/>
          <p:cNvSpPr txBox="1">
            <a:spLocks noChangeArrowheads="1"/>
          </p:cNvSpPr>
          <p:nvPr/>
        </p:nvSpPr>
        <p:spPr bwMode="auto">
          <a:xfrm>
            <a:off x="1039813" y="4160838"/>
            <a:ext cx="2344737" cy="422275"/>
          </a:xfrm>
          <a:prstGeom prst="rect">
            <a:avLst/>
          </a:prstGeom>
          <a:noFill/>
          <a:ln w="9525">
            <a:noFill/>
            <a:miter lim="800000"/>
            <a:headEnd/>
            <a:tailEnd/>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1195"/>
                                        </p:tgtEl>
                                        <p:attrNameLst>
                                          <p:attrName>style.visibility</p:attrName>
                                        </p:attrNameLst>
                                      </p:cBhvr>
                                      <p:to>
                                        <p:strVal val="visible"/>
                                      </p:to>
                                    </p:set>
                                    <p:animEffect transition="in" filter="fade">
                                      <p:cBhvr>
                                        <p:cTn id="7" dur="2000"/>
                                        <p:tgtEl>
                                          <p:spTgt spid="91195"/>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500"/>
                                        <p:tgtEl>
                                          <p:spTgt spid="39"/>
                                        </p:tgtEl>
                                      </p:cBhvr>
                                    </p:animEffect>
                                  </p:childTnLst>
                                </p:cTn>
                              </p:par>
                            </p:childTnLst>
                          </p:cTn>
                        </p:par>
                        <p:par>
                          <p:cTn id="16" fill="hold">
                            <p:stCondLst>
                              <p:cond delay="3000"/>
                            </p:stCondLst>
                            <p:childTnLst>
                              <p:par>
                                <p:cTn id="17" presetID="22" presetClass="entr" presetSubtype="2" fill="hold"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right)">
                                      <p:cBhvr>
                                        <p:cTn id="19" dur="500"/>
                                        <p:tgtEl>
                                          <p:spTgt spid="43"/>
                                        </p:tgtEl>
                                      </p:cBhvr>
                                    </p:animEffect>
                                  </p:childTnLst>
                                </p:cTn>
                              </p:par>
                            </p:childTnLst>
                          </p:cTn>
                        </p:par>
                        <p:par>
                          <p:cTn id="20" fill="hold">
                            <p:stCondLst>
                              <p:cond delay="3500"/>
                            </p:stCondLst>
                            <p:childTnLst>
                              <p:par>
                                <p:cTn id="21" presetID="22" presetClass="entr" presetSubtype="1"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up)">
                                      <p:cBhvr>
                                        <p:cTn id="23" dur="500"/>
                                        <p:tgtEl>
                                          <p:spTgt spid="55"/>
                                        </p:tgtEl>
                                      </p:cBhvr>
                                    </p:animEffect>
                                  </p:childTnLst>
                                </p:cTn>
                              </p:par>
                            </p:childTnLst>
                          </p:cTn>
                        </p:par>
                        <p:par>
                          <p:cTn id="24" fill="hold">
                            <p:stCondLst>
                              <p:cond delay="4000"/>
                            </p:stCondLst>
                            <p:childTnLst>
                              <p:par>
                                <p:cTn id="25" presetID="31" presetClass="entr" presetSubtype="0"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 calcmode="lin" valueType="num">
                                      <p:cBhvr>
                                        <p:cTn id="29" dur="500" fill="hold"/>
                                        <p:tgtEl>
                                          <p:spTgt spid="49"/>
                                        </p:tgtEl>
                                        <p:attrNameLst>
                                          <p:attrName>style.rotation</p:attrName>
                                        </p:attrNameLst>
                                      </p:cBhvr>
                                      <p:tavLst>
                                        <p:tav tm="0">
                                          <p:val>
                                            <p:fltVal val="90"/>
                                          </p:val>
                                        </p:tav>
                                        <p:tav tm="100000">
                                          <p:val>
                                            <p:fltVal val="0"/>
                                          </p:val>
                                        </p:tav>
                                      </p:tavLst>
                                    </p:anim>
                                    <p:animEffect transition="in" filter="fade">
                                      <p:cBhvr>
                                        <p:cTn id="30" dur="500"/>
                                        <p:tgtEl>
                                          <p:spTgt spid="49"/>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style.rotation</p:attrName>
                                        </p:attrNameLst>
                                      </p:cBhvr>
                                      <p:tavLst>
                                        <p:tav tm="0">
                                          <p:val>
                                            <p:fltVal val="90"/>
                                          </p:val>
                                        </p:tav>
                                        <p:tav tm="100000">
                                          <p:val>
                                            <p:fltVal val="0"/>
                                          </p:val>
                                        </p:tav>
                                      </p:tavLst>
                                    </p:anim>
                                    <p:animEffect transition="in" filter="fade">
                                      <p:cBhvr>
                                        <p:cTn id="36" dur="500"/>
                                        <p:tgtEl>
                                          <p:spTgt spid="50"/>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 calcmode="lin" valueType="num">
                                      <p:cBhvr>
                                        <p:cTn id="41" dur="500" fill="hold"/>
                                        <p:tgtEl>
                                          <p:spTgt spid="51"/>
                                        </p:tgtEl>
                                        <p:attrNameLst>
                                          <p:attrName>style.rotation</p:attrName>
                                        </p:attrNameLst>
                                      </p:cBhvr>
                                      <p:tavLst>
                                        <p:tav tm="0">
                                          <p:val>
                                            <p:fltVal val="90"/>
                                          </p:val>
                                        </p:tav>
                                        <p:tav tm="100000">
                                          <p:val>
                                            <p:fltVal val="0"/>
                                          </p:val>
                                        </p:tav>
                                      </p:tavLst>
                                    </p:anim>
                                    <p:animEffect transition="in" filter="fade">
                                      <p:cBhvr>
                                        <p:cTn id="42" dur="500"/>
                                        <p:tgtEl>
                                          <p:spTgt spid="51"/>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left)">
                                      <p:cBhvr>
                                        <p:cTn id="46" dur="500"/>
                                        <p:tgtEl>
                                          <p:spTgt spid="52"/>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wipe(left)">
                                      <p:cBhvr>
                                        <p:cTn id="49" dur="500"/>
                                        <p:tgtEl>
                                          <p:spTgt spid="5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wipe(left)">
                                      <p:cBhvr>
                                        <p:cTn id="5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9" grpId="0" animBg="1"/>
      <p:bldP spid="50" grpId="0" animBg="1"/>
      <p:bldP spid="51" grpId="0" animBg="1"/>
      <p:bldP spid="52" grpId="0"/>
      <p:bldP spid="53" grpId="0"/>
      <p:bldP spid="54" grpId="0"/>
      <p:bldP spid="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a:grpSpLocks/>
          </p:cNvGrpSpPr>
          <p:nvPr/>
        </p:nvGrpSpPr>
        <p:grpSpPr bwMode="auto">
          <a:xfrm>
            <a:off x="1143000" y="1490663"/>
            <a:ext cx="2200275" cy="2463800"/>
            <a:chOff x="1075056" y="1491630"/>
            <a:chExt cx="2070054" cy="2345183"/>
          </a:xfrm>
        </p:grpSpPr>
        <p:sp>
          <p:nvSpPr>
            <p:cNvPr id="85005" name="等腰三角形 12"/>
            <p:cNvSpPr>
              <a:spLocks/>
            </p:cNvSpPr>
            <p:nvPr/>
          </p:nvSpPr>
          <p:spPr bwMode="auto">
            <a:xfrm flipV="1">
              <a:off x="1075056" y="1491630"/>
              <a:ext cx="2070054" cy="2345183"/>
            </a:xfrm>
            <a:custGeom>
              <a:avLst/>
              <a:gdLst>
                <a:gd name="T0" fmla="*/ 1017086 w 2088232"/>
                <a:gd name="T1" fmla="*/ 0 h 2365776"/>
                <a:gd name="T2" fmla="*/ 1108261 w 2088232"/>
                <a:gd name="T3" fmla="*/ 274963 h 2365776"/>
                <a:gd name="T4" fmla="*/ 2034171 w 2088232"/>
                <a:gd name="T5" fmla="*/ 1287446 h 2365776"/>
                <a:gd name="T6" fmla="*/ 1017086 w 2088232"/>
                <a:gd name="T7" fmla="*/ 2304532 h 2365776"/>
                <a:gd name="T8" fmla="*/ 0 w 2088232"/>
                <a:gd name="T9" fmla="*/ 1287446 h 2365776"/>
                <a:gd name="T10" fmla="*/ 925911 w 2088232"/>
                <a:gd name="T11" fmla="*/ 274963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headEnd/>
              <a:tailEnd/>
            </a:ln>
          </p:spPr>
          <p:txBody>
            <a:bodyPr anchor="ctr"/>
            <a:lstStyle/>
            <a:p>
              <a:endParaRPr lang="zh-CN" altLang="en-US"/>
            </a:p>
          </p:txBody>
        </p:sp>
        <p:sp>
          <p:nvSpPr>
            <p:cNvPr id="85006" name="TextBox 3"/>
            <p:cNvSpPr txBox="1">
              <a:spLocks noChangeArrowheads="1"/>
            </p:cNvSpPr>
            <p:nvPr/>
          </p:nvSpPr>
          <p:spPr bwMode="auto">
            <a:xfrm>
              <a:off x="1555978" y="2076415"/>
              <a:ext cx="1090288" cy="365679"/>
            </a:xfrm>
            <a:prstGeom prst="rect">
              <a:avLst/>
            </a:prstGeom>
            <a:noFill/>
            <a:ln w="9525">
              <a:noFill/>
              <a:miter lim="800000"/>
              <a:headEnd/>
              <a:tailEnd/>
            </a:ln>
          </p:spPr>
          <p:txBody>
            <a:bodyPr wrap="none" lIns="96780" tIns="48390" rIns="96780" bIns="48390">
              <a:spAutoFit/>
            </a:bodyPr>
            <a:lstStyle/>
            <a:p>
              <a:pPr defTabSz="968375"/>
              <a:r>
                <a:rPr lang="zh-CN" altLang="en-US" b="0">
                  <a:solidFill>
                    <a:schemeClr val="bg1"/>
                  </a:solidFill>
                  <a:latin typeface="方正兰亭中黑_GBK"/>
                  <a:ea typeface="方正兰亭中黑_GBK"/>
                  <a:cs typeface="方正兰亭中黑_GBK"/>
                </a:rPr>
                <a:t>标题内容</a:t>
              </a:r>
            </a:p>
          </p:txBody>
        </p:sp>
        <p:sp>
          <p:nvSpPr>
            <p:cNvPr id="85007" name="Rectangle 13" descr="FD1DDF730CE4456e89755B07FE1653D0# #Rectangle 13"/>
            <p:cNvSpPr>
              <a:spLocks noChangeArrowheads="1"/>
            </p:cNvSpPr>
            <p:nvPr/>
          </p:nvSpPr>
          <p:spPr bwMode="auto">
            <a:xfrm>
              <a:off x="1255775" y="2487426"/>
              <a:ext cx="1708616" cy="495632"/>
            </a:xfrm>
            <a:prstGeom prst="rect">
              <a:avLst/>
            </a:prstGeom>
            <a:noFill/>
            <a:ln w="9525">
              <a:noFill/>
              <a:miter lim="800000"/>
              <a:headEnd/>
              <a:tailEnd/>
            </a:ln>
          </p:spPr>
          <p:txBody>
            <a:bodyPr lIns="96780" tIns="48390" rIns="96780" bIns="48390">
              <a:spAutoFit/>
            </a:bodyPr>
            <a:lstStyle/>
            <a:p>
              <a:pPr algn="ctr" defTabSz="968375"/>
              <a:r>
                <a:rPr lang="zh-CN" altLang="en-US" sz="1400" b="0">
                  <a:solidFill>
                    <a:schemeClr val="bg1"/>
                  </a:solidFill>
                </a:rPr>
                <a:t>请在此处添加您需要的文字内容</a:t>
              </a:r>
              <a:endParaRPr lang="en-US" altLang="zh-CN" sz="1400" b="0">
                <a:solidFill>
                  <a:schemeClr val="bg1"/>
                </a:solidFill>
              </a:endParaRPr>
            </a:p>
          </p:txBody>
        </p:sp>
      </p:grpSp>
      <p:sp>
        <p:nvSpPr>
          <p:cNvPr id="6" name="Rectangle 13" descr="FD1DDF730CE4456e89755B07FE1653D0# #Rectangle 13"/>
          <p:cNvSpPr>
            <a:spLocks noChangeArrowheads="1"/>
          </p:cNvSpPr>
          <p:nvPr/>
        </p:nvSpPr>
        <p:spPr bwMode="auto">
          <a:xfrm>
            <a:off x="1109663" y="4027488"/>
            <a:ext cx="226695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a:grpSpLocks/>
          </p:cNvGrpSpPr>
          <p:nvPr/>
        </p:nvGrpSpPr>
        <p:grpSpPr bwMode="auto">
          <a:xfrm>
            <a:off x="4089400" y="1662113"/>
            <a:ext cx="1820863" cy="2038350"/>
            <a:chOff x="3845797" y="1655066"/>
            <a:chExt cx="1713148" cy="1940841"/>
          </a:xfrm>
        </p:grpSpPr>
        <p:sp>
          <p:nvSpPr>
            <p:cNvPr id="85002" name="等腰三角形 12"/>
            <p:cNvSpPr>
              <a:spLocks/>
            </p:cNvSpPr>
            <p:nvPr/>
          </p:nvSpPr>
          <p:spPr bwMode="auto">
            <a:xfrm flipV="1">
              <a:off x="3845797" y="1655066"/>
              <a:ext cx="1713148" cy="1940841"/>
            </a:xfrm>
            <a:custGeom>
              <a:avLst/>
              <a:gdLst>
                <a:gd name="T0" fmla="*/ 576497 w 2088232"/>
                <a:gd name="T1" fmla="*/ 0 h 2365776"/>
                <a:gd name="T2" fmla="*/ 628176 w 2088232"/>
                <a:gd name="T3" fmla="*/ 155852 h 2365776"/>
                <a:gd name="T4" fmla="*/ 1152995 w 2088232"/>
                <a:gd name="T5" fmla="*/ 729742 h 2365776"/>
                <a:gd name="T6" fmla="*/ 576497 w 2088232"/>
                <a:gd name="T7" fmla="*/ 1306239 h 2365776"/>
                <a:gd name="T8" fmla="*/ 0 w 2088232"/>
                <a:gd name="T9" fmla="*/ 729742 h 2365776"/>
                <a:gd name="T10" fmla="*/ 524818 w 2088232"/>
                <a:gd name="T11" fmla="*/ 155852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w="12700" cap="flat" cmpd="sng" algn="ctr">
              <a:noFill/>
              <a:prstDash val="solid"/>
              <a:round/>
              <a:headEnd/>
              <a:tailEnd/>
            </a:ln>
          </p:spPr>
          <p:txBody>
            <a:bodyPr anchor="ctr"/>
            <a:lstStyle/>
            <a:p>
              <a:endParaRPr lang="zh-CN" altLang="en-US"/>
            </a:p>
          </p:txBody>
        </p:sp>
        <p:sp>
          <p:nvSpPr>
            <p:cNvPr id="85003" name="TextBox 8"/>
            <p:cNvSpPr txBox="1">
              <a:spLocks noChangeArrowheads="1"/>
            </p:cNvSpPr>
            <p:nvPr/>
          </p:nvSpPr>
          <p:spPr bwMode="auto">
            <a:xfrm>
              <a:off x="4199778" y="2105510"/>
              <a:ext cx="994731" cy="337078"/>
            </a:xfrm>
            <a:prstGeom prst="rect">
              <a:avLst/>
            </a:prstGeom>
            <a:noFill/>
            <a:ln w="9525">
              <a:noFill/>
              <a:miter lim="800000"/>
              <a:headEnd/>
              <a:tailEnd/>
            </a:ln>
          </p:spPr>
          <p:txBody>
            <a:bodyPr wrap="none" lIns="96780" tIns="48390" rIns="96780" bIns="48390">
              <a:spAutoFit/>
            </a:bodyPr>
            <a:lstStyle/>
            <a:p>
              <a:pPr defTabSz="968375"/>
              <a:r>
                <a:rPr lang="zh-CN" altLang="en-US" sz="1700" b="0">
                  <a:solidFill>
                    <a:schemeClr val="bg1"/>
                  </a:solidFill>
                  <a:latin typeface="方正兰亭中黑_GBK"/>
                  <a:ea typeface="方正兰亭中黑_GBK"/>
                  <a:cs typeface="方正兰亭中黑_GBK"/>
                </a:rPr>
                <a:t>标题内容</a:t>
              </a:r>
            </a:p>
          </p:txBody>
        </p:sp>
        <p:sp>
          <p:nvSpPr>
            <p:cNvPr id="85004" name="Rectangle 13" descr="FD1DDF730CE4456e89755B07FE1653D0# #Rectangle 13"/>
            <p:cNvSpPr>
              <a:spLocks noChangeArrowheads="1"/>
            </p:cNvSpPr>
            <p:nvPr/>
          </p:nvSpPr>
          <p:spPr bwMode="auto">
            <a:xfrm>
              <a:off x="3945868" y="2457704"/>
              <a:ext cx="1513006" cy="438351"/>
            </a:xfrm>
            <a:prstGeom prst="rect">
              <a:avLst/>
            </a:prstGeom>
            <a:noFill/>
            <a:ln w="9525">
              <a:noFill/>
              <a:miter lim="800000"/>
              <a:headEnd/>
              <a:tailEnd/>
            </a:ln>
          </p:spPr>
          <p:txBody>
            <a:bodyPr lIns="96780" tIns="48390" rIns="96780" bIns="48390">
              <a:spAutoFit/>
            </a:bodyPr>
            <a:lstStyle/>
            <a:p>
              <a:pPr algn="ctr" defTabSz="968375"/>
              <a:r>
                <a:rPr lang="zh-CN" altLang="en-US" sz="1200" b="0">
                  <a:solidFill>
                    <a:schemeClr val="bg1"/>
                  </a:solidFill>
                </a:rPr>
                <a:t>请在此处添加您需要的文字内容</a:t>
              </a:r>
              <a:endParaRPr lang="en-US" altLang="zh-CN" sz="1200" b="0">
                <a:solidFill>
                  <a:schemeClr val="bg1"/>
                </a:solidFill>
              </a:endParaRPr>
            </a:p>
          </p:txBody>
        </p:sp>
      </p:grpSp>
      <p:grpSp>
        <p:nvGrpSpPr>
          <p:cNvPr id="11" name="组合 10"/>
          <p:cNvGrpSpPr>
            <a:grpSpLocks/>
          </p:cNvGrpSpPr>
          <p:nvPr/>
        </p:nvGrpSpPr>
        <p:grpSpPr bwMode="auto">
          <a:xfrm>
            <a:off x="6723063" y="1758950"/>
            <a:ext cx="1606550" cy="1798638"/>
            <a:chOff x="6322551" y="1747101"/>
            <a:chExt cx="1512168" cy="1713148"/>
          </a:xfrm>
        </p:grpSpPr>
        <p:sp>
          <p:nvSpPr>
            <p:cNvPr id="84999" name="等腰三角形 12"/>
            <p:cNvSpPr>
              <a:spLocks/>
            </p:cNvSpPr>
            <p:nvPr/>
          </p:nvSpPr>
          <p:spPr bwMode="auto">
            <a:xfrm flipV="1">
              <a:off x="6322551" y="1747101"/>
              <a:ext cx="1512168" cy="1713148"/>
            </a:xfrm>
            <a:custGeom>
              <a:avLst/>
              <a:gdLst>
                <a:gd name="T0" fmla="*/ 396472 w 2088232"/>
                <a:gd name="T1" fmla="*/ 0 h 2365776"/>
                <a:gd name="T2" fmla="*/ 432014 w 2088232"/>
                <a:gd name="T3" fmla="*/ 107183 h 2365776"/>
                <a:gd name="T4" fmla="*/ 792944 w 2088232"/>
                <a:gd name="T5" fmla="*/ 501861 h 2365776"/>
                <a:gd name="T6" fmla="*/ 396472 w 2088232"/>
                <a:gd name="T7" fmla="*/ 898333 h 2365776"/>
                <a:gd name="T8" fmla="*/ 0 w 2088232"/>
                <a:gd name="T9" fmla="*/ 501861 h 2365776"/>
                <a:gd name="T10" fmla="*/ 360931 w 2088232"/>
                <a:gd name="T11" fmla="*/ 107183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headEnd/>
              <a:tailEnd/>
            </a:ln>
          </p:spPr>
          <p:txBody>
            <a:bodyPr anchor="ctr"/>
            <a:lstStyle/>
            <a:p>
              <a:endParaRPr lang="zh-CN" altLang="en-US"/>
            </a:p>
          </p:txBody>
        </p:sp>
        <p:sp>
          <p:nvSpPr>
            <p:cNvPr id="85000" name="TextBox 12"/>
            <p:cNvSpPr txBox="1">
              <a:spLocks noChangeArrowheads="1"/>
            </p:cNvSpPr>
            <p:nvPr/>
          </p:nvSpPr>
          <p:spPr bwMode="auto">
            <a:xfrm>
              <a:off x="6601973" y="2106968"/>
              <a:ext cx="947347" cy="323578"/>
            </a:xfrm>
            <a:prstGeom prst="rect">
              <a:avLst/>
            </a:prstGeom>
            <a:noFill/>
            <a:ln w="9525">
              <a:noFill/>
              <a:miter lim="800000"/>
              <a:headEnd/>
              <a:tailEnd/>
            </a:ln>
          </p:spPr>
          <p:txBody>
            <a:bodyPr wrap="none" lIns="96780" tIns="48390" rIns="96780" bIns="48390">
              <a:spAutoFit/>
            </a:bodyPr>
            <a:lstStyle/>
            <a:p>
              <a:pPr defTabSz="968375"/>
              <a:r>
                <a:rPr lang="zh-CN" altLang="en-US" sz="1600" b="0">
                  <a:solidFill>
                    <a:schemeClr val="bg1"/>
                  </a:solidFill>
                  <a:latin typeface="方正兰亭中黑_GBK"/>
                  <a:ea typeface="方正兰亭中黑_GBK"/>
                  <a:cs typeface="方正兰亭中黑_GBK"/>
                </a:rPr>
                <a:t>标题内容</a:t>
              </a:r>
            </a:p>
          </p:txBody>
        </p:sp>
        <p:sp>
          <p:nvSpPr>
            <p:cNvPr id="85001" name="Rectangle 13" descr="FD1DDF730CE4456e89755B07FE1653D0# #Rectangle 13"/>
            <p:cNvSpPr>
              <a:spLocks noChangeArrowheads="1"/>
            </p:cNvSpPr>
            <p:nvPr/>
          </p:nvSpPr>
          <p:spPr bwMode="auto">
            <a:xfrm>
              <a:off x="6394274" y="2457763"/>
              <a:ext cx="1368722" cy="381035"/>
            </a:xfrm>
            <a:prstGeom prst="rect">
              <a:avLst/>
            </a:prstGeom>
            <a:noFill/>
            <a:ln w="9525">
              <a:noFill/>
              <a:miter lim="800000"/>
              <a:headEnd/>
              <a:tailEnd/>
            </a:ln>
          </p:spPr>
          <p:txBody>
            <a:bodyPr lIns="96780" tIns="48390" rIns="96780" bIns="48390">
              <a:spAutoFit/>
            </a:bodyPr>
            <a:lstStyle/>
            <a:p>
              <a:pPr algn="ctr" defTabSz="968375"/>
              <a:r>
                <a:rPr lang="zh-CN" altLang="en-US" sz="1000" b="0">
                  <a:solidFill>
                    <a:schemeClr val="bg1"/>
                  </a:solidFill>
                </a:rPr>
                <a:t>请在此处添加您需要的文字内容</a:t>
              </a:r>
              <a:endParaRPr lang="en-US" altLang="zh-CN" sz="1000" b="0">
                <a:solidFill>
                  <a:schemeClr val="bg1"/>
                </a:solidFill>
              </a:endParaRPr>
            </a:p>
          </p:txBody>
        </p:sp>
      </p:grpSp>
      <p:sp>
        <p:nvSpPr>
          <p:cNvPr id="15" name="Rectangle 13" descr="FD1DDF730CE4456e89755B07FE1653D0# #Rectangle 13"/>
          <p:cNvSpPr>
            <a:spLocks noChangeArrowheads="1"/>
          </p:cNvSpPr>
          <p:nvPr/>
        </p:nvSpPr>
        <p:spPr bwMode="auto">
          <a:xfrm>
            <a:off x="3865563" y="3875088"/>
            <a:ext cx="226853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16" name="Rectangle 13" descr="FD1DDF730CE4456e89755B07FE1653D0# #Rectangle 13"/>
          <p:cNvSpPr>
            <a:spLocks noChangeArrowheads="1"/>
          </p:cNvSpPr>
          <p:nvPr/>
        </p:nvSpPr>
        <p:spPr bwMode="auto">
          <a:xfrm>
            <a:off x="6469063" y="3735388"/>
            <a:ext cx="2143125"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anim calcmode="lin" valueType="num">
                                      <p:cBhvr>
                                        <p:cTn id="26" dur="500" fill="hold"/>
                                        <p:tgtEl>
                                          <p:spTgt spid="15"/>
                                        </p:tgtEl>
                                        <p:attrNameLst>
                                          <p:attrName>ppt_x</p:attrName>
                                        </p:attrNameLst>
                                      </p:cBhvr>
                                      <p:tavLst>
                                        <p:tav tm="0">
                                          <p:val>
                                            <p:strVal val="#ppt_x"/>
                                          </p:val>
                                        </p:tav>
                                        <p:tav tm="100000">
                                          <p:val>
                                            <p:strVal val="#ppt_x"/>
                                          </p:val>
                                        </p:tav>
                                      </p:tavLst>
                                    </p:anim>
                                    <p:anim calcmode="lin" valueType="num">
                                      <p:cBhvr>
                                        <p:cTn id="27" dur="5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strVal val="#ppt_x"/>
                                          </p:val>
                                        </p:tav>
                                        <p:tav tm="100000">
                                          <p:val>
                                            <p:strVal val="#ppt_x"/>
                                          </p:val>
                                        </p:tav>
                                      </p:tavLst>
                                    </p:anim>
                                    <p:anim calcmode="lin" valueType="num">
                                      <p:cBhvr>
                                        <p:cTn id="3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八角星 1"/>
          <p:cNvSpPr/>
          <p:nvPr/>
        </p:nvSpPr>
        <p:spPr>
          <a:xfrm>
            <a:off x="3348038" y="1500188"/>
            <a:ext cx="3595687" cy="3122612"/>
          </a:xfrm>
          <a:custGeom>
            <a:avLst/>
            <a:gdLst>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321972"/>
              <a:gd name="connsiteY0" fmla="*/ 2340260 h 4680520"/>
              <a:gd name="connsiteX1" fmla="*/ 1137749 w 5321972"/>
              <a:gd name="connsiteY1" fmla="*/ 1790523 h 4680520"/>
              <a:gd name="connsiteX2" fmla="*/ 769809 w 5321972"/>
              <a:gd name="connsiteY2" fmla="*/ 685446 h 4680520"/>
              <a:gd name="connsiteX3" fmla="*/ 2010895 w 5321972"/>
              <a:gd name="connsiteY3" fmla="*/ 1013065 h 4680520"/>
              <a:gd name="connsiteX4" fmla="*/ 2628292 w 5321972"/>
              <a:gd name="connsiteY4" fmla="*/ 0 h 4680520"/>
              <a:gd name="connsiteX5" fmla="*/ 3245689 w 5321972"/>
              <a:gd name="connsiteY5" fmla="*/ 1013065 h 4680520"/>
              <a:gd name="connsiteX6" fmla="*/ 4486775 w 5321972"/>
              <a:gd name="connsiteY6" fmla="*/ 685446 h 4680520"/>
              <a:gd name="connsiteX7" fmla="*/ 4118835 w 5321972"/>
              <a:gd name="connsiteY7" fmla="*/ 1790523 h 4680520"/>
              <a:gd name="connsiteX8" fmla="*/ 5256584 w 5321972"/>
              <a:gd name="connsiteY8" fmla="*/ 2340260 h 4680520"/>
              <a:gd name="connsiteX9" fmla="*/ 4118835 w 5321972"/>
              <a:gd name="connsiteY9" fmla="*/ 2889997 h 4680520"/>
              <a:gd name="connsiteX10" fmla="*/ 4486775 w 5321972"/>
              <a:gd name="connsiteY10" fmla="*/ 3995074 h 4680520"/>
              <a:gd name="connsiteX11" fmla="*/ 3245689 w 5321972"/>
              <a:gd name="connsiteY11" fmla="*/ 3667455 h 4680520"/>
              <a:gd name="connsiteX12" fmla="*/ 2628292 w 5321972"/>
              <a:gd name="connsiteY12" fmla="*/ 4680520 h 4680520"/>
              <a:gd name="connsiteX13" fmla="*/ 2010895 w 5321972"/>
              <a:gd name="connsiteY13" fmla="*/ 3667455 h 4680520"/>
              <a:gd name="connsiteX14" fmla="*/ 769809 w 5321972"/>
              <a:gd name="connsiteY14" fmla="*/ 3995074 h 4680520"/>
              <a:gd name="connsiteX15" fmla="*/ 1137749 w 5321972"/>
              <a:gd name="connsiteY15" fmla="*/ 2889997 h 4680520"/>
              <a:gd name="connsiteX16" fmla="*/ 0 w 5321972"/>
              <a:gd name="connsiteY16" fmla="*/ 2340260 h 4680520"/>
              <a:gd name="connsiteX0" fmla="*/ 0 w 5321972"/>
              <a:gd name="connsiteY0" fmla="*/ 2340260 h 4680520"/>
              <a:gd name="connsiteX1" fmla="*/ 1137749 w 5321972"/>
              <a:gd name="connsiteY1" fmla="*/ 1790523 h 4680520"/>
              <a:gd name="connsiteX2" fmla="*/ 769809 w 5321972"/>
              <a:gd name="connsiteY2" fmla="*/ 685446 h 4680520"/>
              <a:gd name="connsiteX3" fmla="*/ 2010895 w 5321972"/>
              <a:gd name="connsiteY3" fmla="*/ 1013065 h 4680520"/>
              <a:gd name="connsiteX4" fmla="*/ 2628292 w 5321972"/>
              <a:gd name="connsiteY4" fmla="*/ 0 h 4680520"/>
              <a:gd name="connsiteX5" fmla="*/ 3245689 w 5321972"/>
              <a:gd name="connsiteY5" fmla="*/ 1013065 h 4680520"/>
              <a:gd name="connsiteX6" fmla="*/ 4486775 w 5321972"/>
              <a:gd name="connsiteY6" fmla="*/ 685446 h 4680520"/>
              <a:gd name="connsiteX7" fmla="*/ 4118835 w 5321972"/>
              <a:gd name="connsiteY7" fmla="*/ 1790523 h 4680520"/>
              <a:gd name="connsiteX8" fmla="*/ 5256584 w 5321972"/>
              <a:gd name="connsiteY8" fmla="*/ 2340260 h 4680520"/>
              <a:gd name="connsiteX9" fmla="*/ 4118835 w 5321972"/>
              <a:gd name="connsiteY9" fmla="*/ 2889997 h 4680520"/>
              <a:gd name="connsiteX10" fmla="*/ 4486775 w 5321972"/>
              <a:gd name="connsiteY10" fmla="*/ 3995074 h 4680520"/>
              <a:gd name="connsiteX11" fmla="*/ 3245689 w 5321972"/>
              <a:gd name="connsiteY11" fmla="*/ 3667455 h 4680520"/>
              <a:gd name="connsiteX12" fmla="*/ 2628292 w 5321972"/>
              <a:gd name="connsiteY12" fmla="*/ 4680520 h 4680520"/>
              <a:gd name="connsiteX13" fmla="*/ 2010895 w 5321972"/>
              <a:gd name="connsiteY13" fmla="*/ 3667455 h 4680520"/>
              <a:gd name="connsiteX14" fmla="*/ 769809 w 5321972"/>
              <a:gd name="connsiteY14" fmla="*/ 3995074 h 4680520"/>
              <a:gd name="connsiteX15" fmla="*/ 1137749 w 5321972"/>
              <a:gd name="connsiteY15" fmla="*/ 2889997 h 4680520"/>
              <a:gd name="connsiteX16" fmla="*/ 0 w 5321972"/>
              <a:gd name="connsiteY16" fmla="*/ 2340260 h 4680520"/>
              <a:gd name="connsiteX0" fmla="*/ 0 w 5321972"/>
              <a:gd name="connsiteY0" fmla="*/ 2340260 h 4738742"/>
              <a:gd name="connsiteX1" fmla="*/ 1137749 w 5321972"/>
              <a:gd name="connsiteY1" fmla="*/ 1790523 h 4738742"/>
              <a:gd name="connsiteX2" fmla="*/ 769809 w 5321972"/>
              <a:gd name="connsiteY2" fmla="*/ 685446 h 4738742"/>
              <a:gd name="connsiteX3" fmla="*/ 2010895 w 5321972"/>
              <a:gd name="connsiteY3" fmla="*/ 1013065 h 4738742"/>
              <a:gd name="connsiteX4" fmla="*/ 2628292 w 5321972"/>
              <a:gd name="connsiteY4" fmla="*/ 0 h 4738742"/>
              <a:gd name="connsiteX5" fmla="*/ 3245689 w 5321972"/>
              <a:gd name="connsiteY5" fmla="*/ 1013065 h 4738742"/>
              <a:gd name="connsiteX6" fmla="*/ 4486775 w 5321972"/>
              <a:gd name="connsiteY6" fmla="*/ 685446 h 4738742"/>
              <a:gd name="connsiteX7" fmla="*/ 4118835 w 5321972"/>
              <a:gd name="connsiteY7" fmla="*/ 1790523 h 4738742"/>
              <a:gd name="connsiteX8" fmla="*/ 5256584 w 5321972"/>
              <a:gd name="connsiteY8" fmla="*/ 2340260 h 4738742"/>
              <a:gd name="connsiteX9" fmla="*/ 4118835 w 5321972"/>
              <a:gd name="connsiteY9" fmla="*/ 2889997 h 4738742"/>
              <a:gd name="connsiteX10" fmla="*/ 4486775 w 5321972"/>
              <a:gd name="connsiteY10" fmla="*/ 3995074 h 4738742"/>
              <a:gd name="connsiteX11" fmla="*/ 3245689 w 5321972"/>
              <a:gd name="connsiteY11" fmla="*/ 3667455 h 4738742"/>
              <a:gd name="connsiteX12" fmla="*/ 2628292 w 5321972"/>
              <a:gd name="connsiteY12" fmla="*/ 4680520 h 4738742"/>
              <a:gd name="connsiteX13" fmla="*/ 2010895 w 5321972"/>
              <a:gd name="connsiteY13" fmla="*/ 3667455 h 4738742"/>
              <a:gd name="connsiteX14" fmla="*/ 769809 w 5321972"/>
              <a:gd name="connsiteY14" fmla="*/ 3995074 h 4738742"/>
              <a:gd name="connsiteX15" fmla="*/ 1137749 w 5321972"/>
              <a:gd name="connsiteY15" fmla="*/ 2889997 h 4738742"/>
              <a:gd name="connsiteX16" fmla="*/ 0 w 5321972"/>
              <a:gd name="connsiteY16" fmla="*/ 2340260 h 4738742"/>
              <a:gd name="connsiteX0" fmla="*/ 0 w 5321972"/>
              <a:gd name="connsiteY0" fmla="*/ 2340260 h 4738742"/>
              <a:gd name="connsiteX1" fmla="*/ 1137749 w 5321972"/>
              <a:gd name="connsiteY1" fmla="*/ 1790523 h 4738742"/>
              <a:gd name="connsiteX2" fmla="*/ 769809 w 5321972"/>
              <a:gd name="connsiteY2" fmla="*/ 685446 h 4738742"/>
              <a:gd name="connsiteX3" fmla="*/ 2010895 w 5321972"/>
              <a:gd name="connsiteY3" fmla="*/ 1013065 h 4738742"/>
              <a:gd name="connsiteX4" fmla="*/ 2628292 w 5321972"/>
              <a:gd name="connsiteY4" fmla="*/ 0 h 4738742"/>
              <a:gd name="connsiteX5" fmla="*/ 3245689 w 5321972"/>
              <a:gd name="connsiteY5" fmla="*/ 1013065 h 4738742"/>
              <a:gd name="connsiteX6" fmla="*/ 4486775 w 5321972"/>
              <a:gd name="connsiteY6" fmla="*/ 685446 h 4738742"/>
              <a:gd name="connsiteX7" fmla="*/ 4118835 w 5321972"/>
              <a:gd name="connsiteY7" fmla="*/ 1790523 h 4738742"/>
              <a:gd name="connsiteX8" fmla="*/ 5256584 w 5321972"/>
              <a:gd name="connsiteY8" fmla="*/ 2340260 h 4738742"/>
              <a:gd name="connsiteX9" fmla="*/ 4118835 w 5321972"/>
              <a:gd name="connsiteY9" fmla="*/ 2889997 h 4738742"/>
              <a:gd name="connsiteX10" fmla="*/ 4486775 w 5321972"/>
              <a:gd name="connsiteY10" fmla="*/ 3995074 h 4738742"/>
              <a:gd name="connsiteX11" fmla="*/ 3245689 w 5321972"/>
              <a:gd name="connsiteY11" fmla="*/ 3667455 h 4738742"/>
              <a:gd name="connsiteX12" fmla="*/ 2628292 w 5321972"/>
              <a:gd name="connsiteY12" fmla="*/ 4680520 h 4738742"/>
              <a:gd name="connsiteX13" fmla="*/ 2010895 w 5321972"/>
              <a:gd name="connsiteY13" fmla="*/ 3667455 h 4738742"/>
              <a:gd name="connsiteX14" fmla="*/ 769809 w 5321972"/>
              <a:gd name="connsiteY14" fmla="*/ 3995074 h 4738742"/>
              <a:gd name="connsiteX15" fmla="*/ 1137749 w 5321972"/>
              <a:gd name="connsiteY15" fmla="*/ 2889997 h 4738742"/>
              <a:gd name="connsiteX16" fmla="*/ 0 w 5321972"/>
              <a:gd name="connsiteY16" fmla="*/ 2340260 h 4738742"/>
              <a:gd name="connsiteX0" fmla="*/ 65388 w 5387360"/>
              <a:gd name="connsiteY0" fmla="*/ 2340260 h 4738742"/>
              <a:gd name="connsiteX1" fmla="*/ 1203137 w 5387360"/>
              <a:gd name="connsiteY1" fmla="*/ 1790523 h 4738742"/>
              <a:gd name="connsiteX2" fmla="*/ 835197 w 5387360"/>
              <a:gd name="connsiteY2" fmla="*/ 685446 h 4738742"/>
              <a:gd name="connsiteX3" fmla="*/ 2076283 w 5387360"/>
              <a:gd name="connsiteY3" fmla="*/ 1013065 h 4738742"/>
              <a:gd name="connsiteX4" fmla="*/ 2693680 w 5387360"/>
              <a:gd name="connsiteY4" fmla="*/ 0 h 4738742"/>
              <a:gd name="connsiteX5" fmla="*/ 3311077 w 5387360"/>
              <a:gd name="connsiteY5" fmla="*/ 1013065 h 4738742"/>
              <a:gd name="connsiteX6" fmla="*/ 4552163 w 5387360"/>
              <a:gd name="connsiteY6" fmla="*/ 685446 h 4738742"/>
              <a:gd name="connsiteX7" fmla="*/ 4184223 w 5387360"/>
              <a:gd name="connsiteY7" fmla="*/ 1790523 h 4738742"/>
              <a:gd name="connsiteX8" fmla="*/ 5321972 w 5387360"/>
              <a:gd name="connsiteY8" fmla="*/ 2340260 h 4738742"/>
              <a:gd name="connsiteX9" fmla="*/ 4184223 w 5387360"/>
              <a:gd name="connsiteY9" fmla="*/ 2889997 h 4738742"/>
              <a:gd name="connsiteX10" fmla="*/ 4552163 w 5387360"/>
              <a:gd name="connsiteY10" fmla="*/ 3995074 h 4738742"/>
              <a:gd name="connsiteX11" fmla="*/ 3311077 w 5387360"/>
              <a:gd name="connsiteY11" fmla="*/ 3667455 h 4738742"/>
              <a:gd name="connsiteX12" fmla="*/ 2693680 w 5387360"/>
              <a:gd name="connsiteY12" fmla="*/ 4680520 h 4738742"/>
              <a:gd name="connsiteX13" fmla="*/ 2076283 w 5387360"/>
              <a:gd name="connsiteY13" fmla="*/ 3667455 h 4738742"/>
              <a:gd name="connsiteX14" fmla="*/ 835197 w 5387360"/>
              <a:gd name="connsiteY14" fmla="*/ 3995074 h 4738742"/>
              <a:gd name="connsiteX15" fmla="*/ 1203137 w 5387360"/>
              <a:gd name="connsiteY15" fmla="*/ 2889997 h 4738742"/>
              <a:gd name="connsiteX16" fmla="*/ 65388 w 5387360"/>
              <a:gd name="connsiteY16" fmla="*/ 2340260 h 4738742"/>
              <a:gd name="connsiteX0" fmla="*/ 65388 w 5387360"/>
              <a:gd name="connsiteY0" fmla="*/ 2340260 h 4738742"/>
              <a:gd name="connsiteX1" fmla="*/ 1203137 w 5387360"/>
              <a:gd name="connsiteY1" fmla="*/ 1790523 h 4738742"/>
              <a:gd name="connsiteX2" fmla="*/ 835197 w 5387360"/>
              <a:gd name="connsiteY2" fmla="*/ 685446 h 4738742"/>
              <a:gd name="connsiteX3" fmla="*/ 2076283 w 5387360"/>
              <a:gd name="connsiteY3" fmla="*/ 1013065 h 4738742"/>
              <a:gd name="connsiteX4" fmla="*/ 2693680 w 5387360"/>
              <a:gd name="connsiteY4" fmla="*/ 0 h 4738742"/>
              <a:gd name="connsiteX5" fmla="*/ 3311077 w 5387360"/>
              <a:gd name="connsiteY5" fmla="*/ 1013065 h 4738742"/>
              <a:gd name="connsiteX6" fmla="*/ 4552163 w 5387360"/>
              <a:gd name="connsiteY6" fmla="*/ 685446 h 4738742"/>
              <a:gd name="connsiteX7" fmla="*/ 4184223 w 5387360"/>
              <a:gd name="connsiteY7" fmla="*/ 1790523 h 4738742"/>
              <a:gd name="connsiteX8" fmla="*/ 5321972 w 5387360"/>
              <a:gd name="connsiteY8" fmla="*/ 2340260 h 4738742"/>
              <a:gd name="connsiteX9" fmla="*/ 4184223 w 5387360"/>
              <a:gd name="connsiteY9" fmla="*/ 2889997 h 4738742"/>
              <a:gd name="connsiteX10" fmla="*/ 4552163 w 5387360"/>
              <a:gd name="connsiteY10" fmla="*/ 3995074 h 4738742"/>
              <a:gd name="connsiteX11" fmla="*/ 3311077 w 5387360"/>
              <a:gd name="connsiteY11" fmla="*/ 3667455 h 4738742"/>
              <a:gd name="connsiteX12" fmla="*/ 2693680 w 5387360"/>
              <a:gd name="connsiteY12" fmla="*/ 4680520 h 4738742"/>
              <a:gd name="connsiteX13" fmla="*/ 2076283 w 5387360"/>
              <a:gd name="connsiteY13" fmla="*/ 3667455 h 4738742"/>
              <a:gd name="connsiteX14" fmla="*/ 835197 w 5387360"/>
              <a:gd name="connsiteY14" fmla="*/ 3995074 h 4738742"/>
              <a:gd name="connsiteX15" fmla="*/ 1203137 w 5387360"/>
              <a:gd name="connsiteY15" fmla="*/ 2889997 h 4738742"/>
              <a:gd name="connsiteX16" fmla="*/ 65388 w 5387360"/>
              <a:gd name="connsiteY16" fmla="*/ 2340260 h 4738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387360" h="4738742">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w="25400" cap="flat" cmpd="sng" algn="ctr">
            <a:solidFill>
              <a:sysClr val="window" lastClr="FFFFFF">
                <a:lumMod val="65000"/>
              </a:sysClr>
            </a:solidFill>
            <a:prstDash val="sysDot"/>
          </a:ln>
          <a:effectLst/>
        </p:spPr>
        <p:txBody>
          <a:bodyPr anchor="ctr"/>
          <a:lstStyle/>
          <a:p>
            <a:pPr algn="ctr" defTabSz="914400" fontAlgn="auto">
              <a:spcBef>
                <a:spcPts val="0"/>
              </a:spcBef>
              <a:spcAft>
                <a:spcPts val="0"/>
              </a:spcAft>
              <a:defRPr/>
            </a:pPr>
            <a:endParaRPr lang="en-US" sz="1800" b="0" kern="0">
              <a:solidFill>
                <a:sysClr val="window" lastClr="FFFFFF"/>
              </a:solidFill>
              <a:latin typeface="Calibri"/>
              <a:ea typeface="+mn-ea"/>
            </a:endParaRPr>
          </a:p>
        </p:txBody>
      </p:sp>
      <p:sp>
        <p:nvSpPr>
          <p:cNvPr id="11" name="TextBox 10"/>
          <p:cNvSpPr txBox="1">
            <a:spLocks noChangeArrowheads="1"/>
          </p:cNvSpPr>
          <p:nvPr/>
        </p:nvSpPr>
        <p:spPr bwMode="auto">
          <a:xfrm>
            <a:off x="4065588" y="2868613"/>
            <a:ext cx="2239962" cy="352425"/>
          </a:xfrm>
          <a:prstGeom prst="rect">
            <a:avLst/>
          </a:prstGeom>
          <a:noFill/>
          <a:ln w="9525">
            <a:noFill/>
            <a:miter lim="800000"/>
            <a:headEnd/>
            <a:tailEnd/>
          </a:ln>
        </p:spPr>
        <p:txBody>
          <a:bodyPr lIns="96780" tIns="48390" rIns="96780" bIns="48390">
            <a:spAutoFit/>
          </a:bodyPr>
          <a:lstStyle/>
          <a:p>
            <a:pPr algn="ctr" defTabSz="968375">
              <a:lnSpc>
                <a:spcPct val="80000"/>
              </a:lnSpc>
            </a:pPr>
            <a:r>
              <a:rPr lang="zh-CN" altLang="en-US" sz="2100" b="0">
                <a:solidFill>
                  <a:srgbClr val="808080"/>
                </a:solidFill>
                <a:latin typeface="方正兰亭中粗黑_GBK"/>
                <a:ea typeface="方正兰亭中粗黑_GBK"/>
                <a:cs typeface="Times New Roman" pitchFamily="18" charset="0"/>
              </a:rPr>
              <a:t>单击添加标题</a:t>
            </a:r>
          </a:p>
        </p:txBody>
      </p:sp>
      <p:sp>
        <p:nvSpPr>
          <p:cNvPr id="12" name="TextBox 11"/>
          <p:cNvSpPr txBox="1">
            <a:spLocks noChangeArrowheads="1"/>
          </p:cNvSpPr>
          <p:nvPr/>
        </p:nvSpPr>
        <p:spPr bwMode="auto">
          <a:xfrm>
            <a:off x="661988" y="2809875"/>
            <a:ext cx="1489075"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grpSp>
        <p:nvGrpSpPr>
          <p:cNvPr id="36" name="组合 35"/>
          <p:cNvGrpSpPr>
            <a:grpSpLocks/>
          </p:cNvGrpSpPr>
          <p:nvPr/>
        </p:nvGrpSpPr>
        <p:grpSpPr bwMode="auto">
          <a:xfrm>
            <a:off x="2293938" y="2366963"/>
            <a:ext cx="1249362" cy="1241425"/>
            <a:chOff x="2156937" y="2254859"/>
            <a:chExt cx="1174912" cy="1181409"/>
          </a:xfrm>
        </p:grpSpPr>
        <p:sp>
          <p:nvSpPr>
            <p:cNvPr id="87073" name="椭圆 9"/>
            <p:cNvSpPr>
              <a:spLocks noChangeArrowheads="1"/>
            </p:cNvSpPr>
            <p:nvPr/>
          </p:nvSpPr>
          <p:spPr bwMode="auto">
            <a:xfrm>
              <a:off x="2156937" y="2254859"/>
              <a:ext cx="1174912" cy="1181409"/>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4" name="TextBox 19"/>
            <p:cNvSpPr txBox="1">
              <a:spLocks noChangeArrowheads="1"/>
            </p:cNvSpPr>
            <p:nvPr/>
          </p:nvSpPr>
          <p:spPr bwMode="auto">
            <a:xfrm flipH="1">
              <a:off x="2401225" y="2661527"/>
              <a:ext cx="686337" cy="486287"/>
            </a:xfrm>
            <a:prstGeom prst="rect">
              <a:avLst/>
            </a:prstGeom>
            <a:solidFill>
              <a:schemeClr val="bg2"/>
            </a:solidFill>
            <a:ln w="9525">
              <a:noFill/>
              <a:miter lim="800000"/>
              <a:headEnd/>
              <a:tailEnd/>
            </a:ln>
          </p:spPr>
          <p:txBody>
            <a:bodyPr lIns="96780" tIns="48390" rIns="96780" bIns="48390">
              <a:spAutoFit/>
            </a:bodyPr>
            <a:lstStyle/>
            <a:p>
              <a:pPr algn="ctr" defTabSz="968375">
                <a:lnSpc>
                  <a:spcPct val="80000"/>
                </a:lnSpc>
              </a:pPr>
              <a:r>
                <a:rPr lang="en-US" altLang="zh-CN" sz="3400">
                  <a:solidFill>
                    <a:srgbClr val="FFFFFF"/>
                  </a:solidFill>
                  <a:latin typeface="Arial Rounded MT Bold"/>
                  <a:cs typeface="Times New Roman" pitchFamily="18" charset="0"/>
                </a:rPr>
                <a:t>01</a:t>
              </a:r>
              <a:endParaRPr lang="zh-CN" altLang="en-US" sz="3400">
                <a:solidFill>
                  <a:srgbClr val="FFFFFF"/>
                </a:solidFill>
                <a:latin typeface="Arial Rounded MT Bold"/>
                <a:cs typeface="Times New Roman" pitchFamily="18" charset="0"/>
              </a:endParaRPr>
            </a:p>
          </p:txBody>
        </p:sp>
      </p:grpSp>
      <p:grpSp>
        <p:nvGrpSpPr>
          <p:cNvPr id="37" name="组合 36"/>
          <p:cNvGrpSpPr>
            <a:grpSpLocks/>
          </p:cNvGrpSpPr>
          <p:nvPr/>
        </p:nvGrpSpPr>
        <p:grpSpPr bwMode="auto">
          <a:xfrm>
            <a:off x="3294063" y="1168400"/>
            <a:ext cx="974725" cy="966788"/>
            <a:chOff x="3099327" y="1113459"/>
            <a:chExt cx="914917" cy="919977"/>
          </a:xfrm>
        </p:grpSpPr>
        <p:sp>
          <p:nvSpPr>
            <p:cNvPr id="87071" name="椭圆 8"/>
            <p:cNvSpPr>
              <a:spLocks noChangeArrowheads="1"/>
            </p:cNvSpPr>
            <p:nvPr/>
          </p:nvSpPr>
          <p:spPr bwMode="auto">
            <a:xfrm>
              <a:off x="3099327" y="1113459"/>
              <a:ext cx="914917" cy="919977"/>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2" name="TextBox 20"/>
            <p:cNvSpPr txBox="1">
              <a:spLocks noChangeArrowheads="1"/>
            </p:cNvSpPr>
            <p:nvPr/>
          </p:nvSpPr>
          <p:spPr bwMode="auto">
            <a:xfrm flipH="1">
              <a:off x="3213617" y="1414033"/>
              <a:ext cx="686337" cy="437043"/>
            </a:xfrm>
            <a:prstGeom prst="rect">
              <a:avLst/>
            </a:prstGeom>
            <a:solidFill>
              <a:schemeClr val="tx2"/>
            </a:solidFill>
            <a:ln w="9525">
              <a:noFill/>
              <a:miter lim="800000"/>
              <a:headEnd/>
              <a:tailEnd/>
            </a:ln>
          </p:spPr>
          <p:txBody>
            <a:bodyPr lIns="96780" tIns="48390" rIns="96780" bIns="48390">
              <a:spAutoFit/>
            </a:bodyPr>
            <a:lstStyle/>
            <a:p>
              <a:pPr algn="ctr" defTabSz="968375">
                <a:lnSpc>
                  <a:spcPct val="80000"/>
                </a:lnSpc>
              </a:pPr>
              <a:r>
                <a:rPr lang="en-US" altLang="zh-CN" sz="3000">
                  <a:solidFill>
                    <a:srgbClr val="FFFFFF"/>
                  </a:solidFill>
                  <a:latin typeface="Arial Rounded MT Bold"/>
                  <a:cs typeface="Times New Roman" pitchFamily="18" charset="0"/>
                </a:rPr>
                <a:t>02</a:t>
              </a:r>
              <a:endParaRPr lang="zh-CN" altLang="en-US" sz="3000">
                <a:solidFill>
                  <a:srgbClr val="FFFFFF"/>
                </a:solidFill>
                <a:latin typeface="Arial Rounded MT Bold"/>
                <a:cs typeface="Times New Roman" pitchFamily="18" charset="0"/>
              </a:endParaRPr>
            </a:p>
          </p:txBody>
        </p:sp>
      </p:grpSp>
      <p:grpSp>
        <p:nvGrpSpPr>
          <p:cNvPr id="38" name="组合 37"/>
          <p:cNvGrpSpPr>
            <a:grpSpLocks/>
          </p:cNvGrpSpPr>
          <p:nvPr/>
        </p:nvGrpSpPr>
        <p:grpSpPr bwMode="auto">
          <a:xfrm>
            <a:off x="4803775" y="914400"/>
            <a:ext cx="755650" cy="750888"/>
            <a:chOff x="4518253" y="871343"/>
            <a:chExt cx="710523" cy="714453"/>
          </a:xfrm>
        </p:grpSpPr>
        <p:sp>
          <p:nvSpPr>
            <p:cNvPr id="87069" name="椭圆 7"/>
            <p:cNvSpPr>
              <a:spLocks noChangeArrowheads="1"/>
            </p:cNvSpPr>
            <p:nvPr/>
          </p:nvSpPr>
          <p:spPr bwMode="auto">
            <a:xfrm>
              <a:off x="4518253" y="871343"/>
              <a:ext cx="710523" cy="714453"/>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0" name="TextBox 21"/>
            <p:cNvSpPr txBox="1">
              <a:spLocks noChangeArrowheads="1"/>
            </p:cNvSpPr>
            <p:nvPr/>
          </p:nvSpPr>
          <p:spPr bwMode="auto">
            <a:xfrm flipH="1">
              <a:off x="4530195" y="1093382"/>
              <a:ext cx="686639" cy="380639"/>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2500">
                  <a:solidFill>
                    <a:srgbClr val="FFFFFF"/>
                  </a:solidFill>
                  <a:latin typeface="Arial Rounded MT Bold"/>
                  <a:cs typeface="Times New Roman" pitchFamily="18" charset="0"/>
                </a:rPr>
                <a:t>03</a:t>
              </a:r>
              <a:endParaRPr lang="zh-CN" altLang="en-US" sz="2500">
                <a:solidFill>
                  <a:srgbClr val="FFFFFF"/>
                </a:solidFill>
                <a:latin typeface="Arial Rounded MT Bold"/>
                <a:cs typeface="Times New Roman" pitchFamily="18" charset="0"/>
              </a:endParaRPr>
            </a:p>
          </p:txBody>
        </p:sp>
      </p:grpSp>
      <p:grpSp>
        <p:nvGrpSpPr>
          <p:cNvPr id="39" name="组合 38"/>
          <p:cNvGrpSpPr>
            <a:grpSpLocks/>
          </p:cNvGrpSpPr>
          <p:nvPr/>
        </p:nvGrpSpPr>
        <p:grpSpPr bwMode="auto">
          <a:xfrm>
            <a:off x="6234113" y="1595438"/>
            <a:ext cx="730250" cy="538162"/>
            <a:chOff x="5864168" y="1519432"/>
            <a:chExt cx="686337" cy="512529"/>
          </a:xfrm>
        </p:grpSpPr>
        <p:sp>
          <p:nvSpPr>
            <p:cNvPr id="87067" name="椭圆 6"/>
            <p:cNvSpPr>
              <a:spLocks noChangeArrowheads="1"/>
            </p:cNvSpPr>
            <p:nvPr/>
          </p:nvSpPr>
          <p:spPr bwMode="auto">
            <a:xfrm>
              <a:off x="5951799" y="1519432"/>
              <a:ext cx="512529" cy="512529"/>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8" name="TextBox 22"/>
            <p:cNvSpPr txBox="1">
              <a:spLocks noChangeArrowheads="1"/>
            </p:cNvSpPr>
            <p:nvPr/>
          </p:nvSpPr>
          <p:spPr bwMode="auto">
            <a:xfrm flipH="1">
              <a:off x="5864168" y="1652478"/>
              <a:ext cx="686337" cy="33563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2100">
                  <a:solidFill>
                    <a:srgbClr val="FFFFFF"/>
                  </a:solidFill>
                  <a:latin typeface="Arial Rounded MT Bold"/>
                  <a:cs typeface="Times New Roman" pitchFamily="18" charset="0"/>
                </a:rPr>
                <a:t>04</a:t>
              </a:r>
              <a:endParaRPr lang="zh-CN" altLang="en-US" sz="2100">
                <a:solidFill>
                  <a:srgbClr val="FFFFFF"/>
                </a:solidFill>
                <a:latin typeface="Arial Rounded MT Bold"/>
                <a:cs typeface="Times New Roman" pitchFamily="18" charset="0"/>
              </a:endParaRPr>
            </a:p>
          </p:txBody>
        </p:sp>
      </p:grpSp>
      <p:grpSp>
        <p:nvGrpSpPr>
          <p:cNvPr id="40" name="组合 39"/>
          <p:cNvGrpSpPr>
            <a:grpSpLocks/>
          </p:cNvGrpSpPr>
          <p:nvPr/>
        </p:nvGrpSpPr>
        <p:grpSpPr bwMode="auto">
          <a:xfrm>
            <a:off x="6745288" y="2895600"/>
            <a:ext cx="498475" cy="411163"/>
            <a:chOff x="6343372" y="2757801"/>
            <a:chExt cx="469916" cy="392414"/>
          </a:xfrm>
        </p:grpSpPr>
        <p:sp>
          <p:nvSpPr>
            <p:cNvPr id="87065" name="椭圆 5"/>
            <p:cNvSpPr>
              <a:spLocks noChangeArrowheads="1"/>
            </p:cNvSpPr>
            <p:nvPr/>
          </p:nvSpPr>
          <p:spPr bwMode="auto">
            <a:xfrm>
              <a:off x="6372784" y="2757801"/>
              <a:ext cx="392414" cy="392414"/>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6" name="TextBox 23"/>
            <p:cNvSpPr txBox="1">
              <a:spLocks noChangeArrowheads="1"/>
            </p:cNvSpPr>
            <p:nvPr/>
          </p:nvSpPr>
          <p:spPr bwMode="auto">
            <a:xfrm flipH="1">
              <a:off x="6343372" y="2837112"/>
              <a:ext cx="469916" cy="26468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itchFamily="18" charset="0"/>
                </a:rPr>
                <a:t>05</a:t>
              </a:r>
              <a:endParaRPr lang="zh-CN" altLang="en-US" sz="1500">
                <a:solidFill>
                  <a:srgbClr val="FFFFFF"/>
                </a:solidFill>
                <a:latin typeface="Arial Rounded MT Bold"/>
                <a:cs typeface="Times New Roman" pitchFamily="18" charset="0"/>
              </a:endParaRPr>
            </a:p>
          </p:txBody>
        </p:sp>
      </p:grpSp>
      <p:grpSp>
        <p:nvGrpSpPr>
          <p:cNvPr id="41" name="组合 40"/>
          <p:cNvGrpSpPr>
            <a:grpSpLocks/>
          </p:cNvGrpSpPr>
          <p:nvPr/>
        </p:nvGrpSpPr>
        <p:grpSpPr bwMode="auto">
          <a:xfrm>
            <a:off x="6143625" y="4038600"/>
            <a:ext cx="442913" cy="341313"/>
            <a:chOff x="5778650" y="3846661"/>
            <a:chExt cx="415986" cy="324584"/>
          </a:xfrm>
        </p:grpSpPr>
        <p:sp>
          <p:nvSpPr>
            <p:cNvPr id="87063" name="椭圆 4"/>
            <p:cNvSpPr>
              <a:spLocks noChangeArrowheads="1"/>
            </p:cNvSpPr>
            <p:nvPr/>
          </p:nvSpPr>
          <p:spPr bwMode="auto">
            <a:xfrm>
              <a:off x="5816232" y="3846661"/>
              <a:ext cx="316322" cy="316322"/>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4" name="TextBox 24"/>
            <p:cNvSpPr txBox="1">
              <a:spLocks noChangeArrowheads="1"/>
            </p:cNvSpPr>
            <p:nvPr/>
          </p:nvSpPr>
          <p:spPr bwMode="auto">
            <a:xfrm flipH="1">
              <a:off x="5778650" y="3906557"/>
              <a:ext cx="415986" cy="26468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itchFamily="18" charset="0"/>
                </a:rPr>
                <a:t>06</a:t>
              </a:r>
              <a:endParaRPr lang="zh-CN" altLang="en-US" sz="1500">
                <a:solidFill>
                  <a:srgbClr val="FFFFFF"/>
                </a:solidFill>
                <a:latin typeface="Arial Rounded MT Bold"/>
                <a:cs typeface="Times New Roman" pitchFamily="18" charset="0"/>
              </a:endParaRPr>
            </a:p>
          </p:txBody>
        </p:sp>
      </p:grpSp>
      <p:grpSp>
        <p:nvGrpSpPr>
          <p:cNvPr id="42" name="组合 41"/>
          <p:cNvGrpSpPr>
            <a:grpSpLocks/>
          </p:cNvGrpSpPr>
          <p:nvPr/>
        </p:nvGrpSpPr>
        <p:grpSpPr bwMode="auto">
          <a:xfrm>
            <a:off x="4872038" y="4441825"/>
            <a:ext cx="465137" cy="290513"/>
            <a:chOff x="4582797" y="4230767"/>
            <a:chExt cx="437416" cy="275688"/>
          </a:xfrm>
        </p:grpSpPr>
        <p:sp>
          <p:nvSpPr>
            <p:cNvPr id="87061" name="椭圆 3"/>
            <p:cNvSpPr>
              <a:spLocks noChangeArrowheads="1"/>
            </p:cNvSpPr>
            <p:nvPr/>
          </p:nvSpPr>
          <p:spPr bwMode="auto">
            <a:xfrm>
              <a:off x="4665580" y="4230767"/>
              <a:ext cx="246873" cy="246873"/>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2" name="TextBox 25"/>
            <p:cNvSpPr txBox="1">
              <a:spLocks noChangeArrowheads="1"/>
            </p:cNvSpPr>
            <p:nvPr/>
          </p:nvSpPr>
          <p:spPr bwMode="auto">
            <a:xfrm flipH="1">
              <a:off x="4582797" y="4266389"/>
              <a:ext cx="437416" cy="240066"/>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300">
                  <a:solidFill>
                    <a:srgbClr val="FFFFFF"/>
                  </a:solidFill>
                  <a:latin typeface="Arial Rounded MT Bold"/>
                  <a:cs typeface="Times New Roman" pitchFamily="18" charset="0"/>
                </a:rPr>
                <a:t>07</a:t>
              </a:r>
              <a:endParaRPr lang="zh-CN" altLang="en-US" sz="1300">
                <a:solidFill>
                  <a:srgbClr val="FFFFFF"/>
                </a:solidFill>
                <a:latin typeface="Arial Rounded MT Bold"/>
                <a:cs typeface="Times New Roman" pitchFamily="18" charset="0"/>
              </a:endParaRPr>
            </a:p>
          </p:txBody>
        </p:sp>
      </p:grpSp>
      <p:grpSp>
        <p:nvGrpSpPr>
          <p:cNvPr id="43" name="组合 42"/>
          <p:cNvGrpSpPr>
            <a:grpSpLocks/>
          </p:cNvGrpSpPr>
          <p:nvPr/>
        </p:nvGrpSpPr>
        <p:grpSpPr bwMode="auto">
          <a:xfrm>
            <a:off x="3697288" y="4005263"/>
            <a:ext cx="366712" cy="239712"/>
            <a:chOff x="3478687" y="3814541"/>
            <a:chExt cx="343168" cy="229371"/>
          </a:xfrm>
        </p:grpSpPr>
        <p:sp>
          <p:nvSpPr>
            <p:cNvPr id="87059" name="椭圆 2"/>
            <p:cNvSpPr>
              <a:spLocks noChangeArrowheads="1"/>
            </p:cNvSpPr>
            <p:nvPr/>
          </p:nvSpPr>
          <p:spPr bwMode="auto">
            <a:xfrm>
              <a:off x="3545356" y="3814541"/>
              <a:ext cx="206859" cy="206859"/>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0" name="TextBox 26"/>
            <p:cNvSpPr txBox="1">
              <a:spLocks noChangeArrowheads="1"/>
            </p:cNvSpPr>
            <p:nvPr/>
          </p:nvSpPr>
          <p:spPr bwMode="auto">
            <a:xfrm flipH="1">
              <a:off x="3478687" y="3835807"/>
              <a:ext cx="343168" cy="208105"/>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000">
                  <a:solidFill>
                    <a:srgbClr val="FFFFFF"/>
                  </a:solidFill>
                  <a:latin typeface="Arial Rounded MT Bold"/>
                  <a:cs typeface="Times New Roman" pitchFamily="18" charset="0"/>
                </a:rPr>
                <a:t>08</a:t>
              </a:r>
              <a:endParaRPr lang="zh-CN" altLang="en-US" sz="1000">
                <a:solidFill>
                  <a:srgbClr val="FFFFFF"/>
                </a:solidFill>
                <a:latin typeface="Arial Rounded MT Bold"/>
                <a:cs typeface="Times New Roman" pitchFamily="18" charset="0"/>
              </a:endParaRPr>
            </a:p>
          </p:txBody>
        </p:sp>
      </p:grpSp>
      <p:sp>
        <p:nvSpPr>
          <p:cNvPr id="28" name="TextBox 27"/>
          <p:cNvSpPr txBox="1">
            <a:spLocks noChangeArrowheads="1"/>
          </p:cNvSpPr>
          <p:nvPr/>
        </p:nvSpPr>
        <p:spPr bwMode="auto">
          <a:xfrm>
            <a:off x="1720850" y="1354138"/>
            <a:ext cx="1487488"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latin typeface="方正兰亭黑_GBK"/>
              <a:ea typeface="方正兰亭黑_GBK"/>
              <a:cs typeface="方正兰亭黑_GBK"/>
            </a:endParaRPr>
          </a:p>
        </p:txBody>
      </p:sp>
      <p:sp>
        <p:nvSpPr>
          <p:cNvPr id="29" name="TextBox 28"/>
          <p:cNvSpPr txBox="1">
            <a:spLocks noChangeArrowheads="1"/>
          </p:cNvSpPr>
          <p:nvPr/>
        </p:nvSpPr>
        <p:spPr bwMode="auto">
          <a:xfrm>
            <a:off x="5619750" y="935038"/>
            <a:ext cx="1489075" cy="7048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charset="0"/>
              <a:buNone/>
            </a:pPr>
            <a:endParaRPr lang="en-US" altLang="zh-CN" sz="1000" b="0">
              <a:solidFill>
                <a:srgbClr val="808080"/>
              </a:solidFill>
              <a:latin typeface="方正兰亭黑_GBK"/>
              <a:ea typeface="方正兰亭黑_GBK"/>
              <a:cs typeface="方正兰亭黑_GBK"/>
            </a:endParaRPr>
          </a:p>
        </p:txBody>
      </p:sp>
      <p:sp>
        <p:nvSpPr>
          <p:cNvPr id="30" name="TextBox 29"/>
          <p:cNvSpPr txBox="1">
            <a:spLocks noChangeArrowheads="1"/>
          </p:cNvSpPr>
          <p:nvPr/>
        </p:nvSpPr>
        <p:spPr bwMode="auto">
          <a:xfrm>
            <a:off x="6967538" y="1560513"/>
            <a:ext cx="148748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1" name="TextBox 30"/>
          <p:cNvSpPr txBox="1">
            <a:spLocks noChangeArrowheads="1"/>
          </p:cNvSpPr>
          <p:nvPr/>
        </p:nvSpPr>
        <p:spPr bwMode="auto">
          <a:xfrm>
            <a:off x="7310438" y="2813050"/>
            <a:ext cx="148748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2" name="TextBox 31"/>
          <p:cNvSpPr txBox="1">
            <a:spLocks noChangeArrowheads="1"/>
          </p:cNvSpPr>
          <p:nvPr/>
        </p:nvSpPr>
        <p:spPr bwMode="auto">
          <a:xfrm>
            <a:off x="6586538" y="3898900"/>
            <a:ext cx="148590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3" name="TextBox 32"/>
          <p:cNvSpPr txBox="1">
            <a:spLocks noChangeArrowheads="1"/>
          </p:cNvSpPr>
          <p:nvPr/>
        </p:nvSpPr>
        <p:spPr bwMode="auto">
          <a:xfrm>
            <a:off x="4338638" y="4745038"/>
            <a:ext cx="1768475" cy="7048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charset="0"/>
              <a:buNone/>
            </a:pPr>
            <a:endParaRPr lang="en-US" altLang="zh-CN" sz="1000" b="0">
              <a:solidFill>
                <a:srgbClr val="808080"/>
              </a:solidFill>
              <a:latin typeface="方正兰亭黑_GBK"/>
              <a:ea typeface="方正兰亭黑_GBK"/>
              <a:cs typeface="方正兰亭黑_GBK"/>
            </a:endParaRPr>
          </a:p>
        </p:txBody>
      </p:sp>
      <p:sp>
        <p:nvSpPr>
          <p:cNvPr id="34" name="TextBox 33"/>
          <p:cNvSpPr txBox="1">
            <a:spLocks noChangeArrowheads="1"/>
          </p:cNvSpPr>
          <p:nvPr/>
        </p:nvSpPr>
        <p:spPr bwMode="auto">
          <a:xfrm>
            <a:off x="2154238" y="4027488"/>
            <a:ext cx="148590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par>
                          <p:cTn id="11" fill="hold">
                            <p:stCondLst>
                              <p:cond delay="2000"/>
                            </p:stCondLst>
                            <p:childTnLst>
                              <p:par>
                                <p:cTn id="12" presetID="23" presetClass="entr" presetSubtype="16" fill="hold" nodeType="after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ppt_w</p:attrName>
                                        </p:attrNameLst>
                                      </p:cBhvr>
                                      <p:tavLst>
                                        <p:tav tm="0">
                                          <p:val>
                                            <p:fltVal val="0"/>
                                          </p:val>
                                        </p:tav>
                                        <p:tav tm="100000">
                                          <p:val>
                                            <p:strVal val="#ppt_w"/>
                                          </p:val>
                                        </p:tav>
                                      </p:tavLst>
                                    </p:anim>
                                    <p:anim calcmode="lin" valueType="num">
                                      <p:cBhvr>
                                        <p:cTn id="15" dur="500" fill="hold"/>
                                        <p:tgtEl>
                                          <p:spTgt spid="36"/>
                                        </p:tgtEl>
                                        <p:attrNameLst>
                                          <p:attrName>ppt_h</p:attrName>
                                        </p:attrNameLst>
                                      </p:cBhvr>
                                      <p:tavLst>
                                        <p:tav tm="0">
                                          <p:val>
                                            <p:fltVal val="0"/>
                                          </p:val>
                                        </p:tav>
                                        <p:tav tm="100000">
                                          <p:val>
                                            <p:strVal val="#ppt_h"/>
                                          </p:val>
                                        </p:tav>
                                      </p:tavLst>
                                    </p:anim>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300"/>
                                        <p:tgtEl>
                                          <p:spTgt spid="12"/>
                                        </p:tgtEl>
                                      </p:cBhvr>
                                    </p:animEffect>
                                    <p:anim calcmode="lin" valueType="num">
                                      <p:cBhvr>
                                        <p:cTn id="20" dur="300" fill="hold"/>
                                        <p:tgtEl>
                                          <p:spTgt spid="12"/>
                                        </p:tgtEl>
                                        <p:attrNameLst>
                                          <p:attrName>ppt_x</p:attrName>
                                        </p:attrNameLst>
                                      </p:cBhvr>
                                      <p:tavLst>
                                        <p:tav tm="0">
                                          <p:val>
                                            <p:strVal val="#ppt_x"/>
                                          </p:val>
                                        </p:tav>
                                        <p:tav tm="100000">
                                          <p:val>
                                            <p:strVal val="#ppt_x"/>
                                          </p:val>
                                        </p:tav>
                                      </p:tavLst>
                                    </p:anim>
                                    <p:anim calcmode="lin" valueType="num">
                                      <p:cBhvr>
                                        <p:cTn id="21" dur="3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2800"/>
                            </p:stCondLst>
                            <p:childTnLst>
                              <p:par>
                                <p:cTn id="23" presetID="23" presetClass="entr" presetSubtype="16"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p:cTn id="25" dur="500" fill="hold"/>
                                        <p:tgtEl>
                                          <p:spTgt spid="37"/>
                                        </p:tgtEl>
                                        <p:attrNameLst>
                                          <p:attrName>ppt_w</p:attrName>
                                        </p:attrNameLst>
                                      </p:cBhvr>
                                      <p:tavLst>
                                        <p:tav tm="0">
                                          <p:val>
                                            <p:fltVal val="0"/>
                                          </p:val>
                                        </p:tav>
                                        <p:tav tm="100000">
                                          <p:val>
                                            <p:strVal val="#ppt_w"/>
                                          </p:val>
                                        </p:tav>
                                      </p:tavLst>
                                    </p:anim>
                                    <p:anim calcmode="lin" valueType="num">
                                      <p:cBhvr>
                                        <p:cTn id="26" dur="500" fill="hold"/>
                                        <p:tgtEl>
                                          <p:spTgt spid="37"/>
                                        </p:tgtEl>
                                        <p:attrNameLst>
                                          <p:attrName>ppt_h</p:attrName>
                                        </p:attrNameLst>
                                      </p:cBhvr>
                                      <p:tavLst>
                                        <p:tav tm="0">
                                          <p:val>
                                            <p:fltVal val="0"/>
                                          </p:val>
                                        </p:tav>
                                        <p:tav tm="100000">
                                          <p:val>
                                            <p:strVal val="#ppt_h"/>
                                          </p:val>
                                        </p:tav>
                                      </p:tavLst>
                                    </p:anim>
                                  </p:childTnLst>
                                </p:cTn>
                              </p:par>
                            </p:childTnLst>
                          </p:cTn>
                        </p:par>
                        <p:par>
                          <p:cTn id="27" fill="hold">
                            <p:stCondLst>
                              <p:cond delay="3300"/>
                            </p:stCondLst>
                            <p:childTnLst>
                              <p:par>
                                <p:cTn id="28" presetID="42" presetClass="entr" presetSubtype="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300"/>
                                        <p:tgtEl>
                                          <p:spTgt spid="28"/>
                                        </p:tgtEl>
                                      </p:cBhvr>
                                    </p:animEffect>
                                    <p:anim calcmode="lin" valueType="num">
                                      <p:cBhvr>
                                        <p:cTn id="31" dur="300" fill="hold"/>
                                        <p:tgtEl>
                                          <p:spTgt spid="28"/>
                                        </p:tgtEl>
                                        <p:attrNameLst>
                                          <p:attrName>ppt_x</p:attrName>
                                        </p:attrNameLst>
                                      </p:cBhvr>
                                      <p:tavLst>
                                        <p:tav tm="0">
                                          <p:val>
                                            <p:strVal val="#ppt_x"/>
                                          </p:val>
                                        </p:tav>
                                        <p:tav tm="100000">
                                          <p:val>
                                            <p:strVal val="#ppt_x"/>
                                          </p:val>
                                        </p:tav>
                                      </p:tavLst>
                                    </p:anim>
                                    <p:anim calcmode="lin" valueType="num">
                                      <p:cBhvr>
                                        <p:cTn id="32" dur="300" fill="hold"/>
                                        <p:tgtEl>
                                          <p:spTgt spid="28"/>
                                        </p:tgtEl>
                                        <p:attrNameLst>
                                          <p:attrName>ppt_y</p:attrName>
                                        </p:attrNameLst>
                                      </p:cBhvr>
                                      <p:tavLst>
                                        <p:tav tm="0">
                                          <p:val>
                                            <p:strVal val="#ppt_y+.1"/>
                                          </p:val>
                                        </p:tav>
                                        <p:tav tm="100000">
                                          <p:val>
                                            <p:strVal val="#ppt_y"/>
                                          </p:val>
                                        </p:tav>
                                      </p:tavLst>
                                    </p:anim>
                                  </p:childTnLst>
                                </p:cTn>
                              </p:par>
                            </p:childTnLst>
                          </p:cTn>
                        </p:par>
                        <p:par>
                          <p:cTn id="33" fill="hold">
                            <p:stCondLst>
                              <p:cond delay="3600"/>
                            </p:stCondLst>
                            <p:childTnLst>
                              <p:par>
                                <p:cTn id="34" presetID="23" presetClass="entr" presetSubtype="16"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p:cTn id="36" dur="500" fill="hold"/>
                                        <p:tgtEl>
                                          <p:spTgt spid="38"/>
                                        </p:tgtEl>
                                        <p:attrNameLst>
                                          <p:attrName>ppt_w</p:attrName>
                                        </p:attrNameLst>
                                      </p:cBhvr>
                                      <p:tavLst>
                                        <p:tav tm="0">
                                          <p:val>
                                            <p:fltVal val="0"/>
                                          </p:val>
                                        </p:tav>
                                        <p:tav tm="100000">
                                          <p:val>
                                            <p:strVal val="#ppt_w"/>
                                          </p:val>
                                        </p:tav>
                                      </p:tavLst>
                                    </p:anim>
                                    <p:anim calcmode="lin" valueType="num">
                                      <p:cBhvr>
                                        <p:cTn id="37" dur="500" fill="hold"/>
                                        <p:tgtEl>
                                          <p:spTgt spid="38"/>
                                        </p:tgtEl>
                                        <p:attrNameLst>
                                          <p:attrName>ppt_h</p:attrName>
                                        </p:attrNameLst>
                                      </p:cBhvr>
                                      <p:tavLst>
                                        <p:tav tm="0">
                                          <p:val>
                                            <p:fltVal val="0"/>
                                          </p:val>
                                        </p:tav>
                                        <p:tav tm="100000">
                                          <p:val>
                                            <p:strVal val="#ppt_h"/>
                                          </p:val>
                                        </p:tav>
                                      </p:tavLst>
                                    </p:anim>
                                  </p:childTnLst>
                                </p:cTn>
                              </p:par>
                            </p:childTnLst>
                          </p:cTn>
                        </p:par>
                        <p:par>
                          <p:cTn id="38" fill="hold">
                            <p:stCondLst>
                              <p:cond delay="4100"/>
                            </p:stCondLst>
                            <p:childTnLst>
                              <p:par>
                                <p:cTn id="39" presetID="42" presetClass="entr" presetSubtype="0"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300"/>
                                        <p:tgtEl>
                                          <p:spTgt spid="29"/>
                                        </p:tgtEl>
                                      </p:cBhvr>
                                    </p:animEffect>
                                    <p:anim calcmode="lin" valueType="num">
                                      <p:cBhvr>
                                        <p:cTn id="42" dur="300" fill="hold"/>
                                        <p:tgtEl>
                                          <p:spTgt spid="29"/>
                                        </p:tgtEl>
                                        <p:attrNameLst>
                                          <p:attrName>ppt_x</p:attrName>
                                        </p:attrNameLst>
                                      </p:cBhvr>
                                      <p:tavLst>
                                        <p:tav tm="0">
                                          <p:val>
                                            <p:strVal val="#ppt_x"/>
                                          </p:val>
                                        </p:tav>
                                        <p:tav tm="100000">
                                          <p:val>
                                            <p:strVal val="#ppt_x"/>
                                          </p:val>
                                        </p:tav>
                                      </p:tavLst>
                                    </p:anim>
                                    <p:anim calcmode="lin" valueType="num">
                                      <p:cBhvr>
                                        <p:cTn id="43" dur="300" fill="hold"/>
                                        <p:tgtEl>
                                          <p:spTgt spid="29"/>
                                        </p:tgtEl>
                                        <p:attrNameLst>
                                          <p:attrName>ppt_y</p:attrName>
                                        </p:attrNameLst>
                                      </p:cBhvr>
                                      <p:tavLst>
                                        <p:tav tm="0">
                                          <p:val>
                                            <p:strVal val="#ppt_y+.1"/>
                                          </p:val>
                                        </p:tav>
                                        <p:tav tm="100000">
                                          <p:val>
                                            <p:strVal val="#ppt_y"/>
                                          </p:val>
                                        </p:tav>
                                      </p:tavLst>
                                    </p:anim>
                                  </p:childTnLst>
                                </p:cTn>
                              </p:par>
                            </p:childTnLst>
                          </p:cTn>
                        </p:par>
                        <p:par>
                          <p:cTn id="44" fill="hold">
                            <p:stCondLst>
                              <p:cond delay="4400"/>
                            </p:stCondLst>
                            <p:childTnLst>
                              <p:par>
                                <p:cTn id="45" presetID="23" presetClass="entr" presetSubtype="16"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p:cTn id="47" dur="500" fill="hold"/>
                                        <p:tgtEl>
                                          <p:spTgt spid="39"/>
                                        </p:tgtEl>
                                        <p:attrNameLst>
                                          <p:attrName>ppt_w</p:attrName>
                                        </p:attrNameLst>
                                      </p:cBhvr>
                                      <p:tavLst>
                                        <p:tav tm="0">
                                          <p:val>
                                            <p:fltVal val="0"/>
                                          </p:val>
                                        </p:tav>
                                        <p:tav tm="100000">
                                          <p:val>
                                            <p:strVal val="#ppt_w"/>
                                          </p:val>
                                        </p:tav>
                                      </p:tavLst>
                                    </p:anim>
                                    <p:anim calcmode="lin" valueType="num">
                                      <p:cBhvr>
                                        <p:cTn id="48" dur="500" fill="hold"/>
                                        <p:tgtEl>
                                          <p:spTgt spid="39"/>
                                        </p:tgtEl>
                                        <p:attrNameLst>
                                          <p:attrName>ppt_h</p:attrName>
                                        </p:attrNameLst>
                                      </p:cBhvr>
                                      <p:tavLst>
                                        <p:tav tm="0">
                                          <p:val>
                                            <p:fltVal val="0"/>
                                          </p:val>
                                        </p:tav>
                                        <p:tav tm="100000">
                                          <p:val>
                                            <p:strVal val="#ppt_h"/>
                                          </p:val>
                                        </p:tav>
                                      </p:tavLst>
                                    </p:anim>
                                  </p:childTnLst>
                                </p:cTn>
                              </p:par>
                            </p:childTnLst>
                          </p:cTn>
                        </p:par>
                        <p:par>
                          <p:cTn id="49" fill="hold">
                            <p:stCondLst>
                              <p:cond delay="49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300"/>
                                        <p:tgtEl>
                                          <p:spTgt spid="30"/>
                                        </p:tgtEl>
                                      </p:cBhvr>
                                    </p:animEffect>
                                    <p:anim calcmode="lin" valueType="num">
                                      <p:cBhvr>
                                        <p:cTn id="53" dur="300" fill="hold"/>
                                        <p:tgtEl>
                                          <p:spTgt spid="30"/>
                                        </p:tgtEl>
                                        <p:attrNameLst>
                                          <p:attrName>ppt_x</p:attrName>
                                        </p:attrNameLst>
                                      </p:cBhvr>
                                      <p:tavLst>
                                        <p:tav tm="0">
                                          <p:val>
                                            <p:strVal val="#ppt_x"/>
                                          </p:val>
                                        </p:tav>
                                        <p:tav tm="100000">
                                          <p:val>
                                            <p:strVal val="#ppt_x"/>
                                          </p:val>
                                        </p:tav>
                                      </p:tavLst>
                                    </p:anim>
                                    <p:anim calcmode="lin" valueType="num">
                                      <p:cBhvr>
                                        <p:cTn id="54" dur="3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5200"/>
                            </p:stCondLst>
                            <p:childTnLst>
                              <p:par>
                                <p:cTn id="56" presetID="23" presetClass="entr" presetSubtype="16" fill="hold" nodeType="after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childTnLst>
                                </p:cTn>
                              </p:par>
                            </p:childTnLst>
                          </p:cTn>
                        </p:par>
                        <p:par>
                          <p:cTn id="60" fill="hold">
                            <p:stCondLst>
                              <p:cond delay="5700"/>
                            </p:stCondLst>
                            <p:childTnLst>
                              <p:par>
                                <p:cTn id="61" presetID="42"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300"/>
                                        <p:tgtEl>
                                          <p:spTgt spid="31"/>
                                        </p:tgtEl>
                                      </p:cBhvr>
                                    </p:animEffect>
                                    <p:anim calcmode="lin" valueType="num">
                                      <p:cBhvr>
                                        <p:cTn id="64" dur="300" fill="hold"/>
                                        <p:tgtEl>
                                          <p:spTgt spid="31"/>
                                        </p:tgtEl>
                                        <p:attrNameLst>
                                          <p:attrName>ppt_x</p:attrName>
                                        </p:attrNameLst>
                                      </p:cBhvr>
                                      <p:tavLst>
                                        <p:tav tm="0">
                                          <p:val>
                                            <p:strVal val="#ppt_x"/>
                                          </p:val>
                                        </p:tav>
                                        <p:tav tm="100000">
                                          <p:val>
                                            <p:strVal val="#ppt_x"/>
                                          </p:val>
                                        </p:tav>
                                      </p:tavLst>
                                    </p:anim>
                                    <p:anim calcmode="lin" valueType="num">
                                      <p:cBhvr>
                                        <p:cTn id="65" dur="3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3" presetClass="entr" presetSubtype="16"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childTnLst>
                                </p:cTn>
                              </p:par>
                            </p:childTnLst>
                          </p:cTn>
                        </p:par>
                        <p:par>
                          <p:cTn id="71" fill="hold">
                            <p:stCondLst>
                              <p:cond delay="6500"/>
                            </p:stCondLst>
                            <p:childTnLst>
                              <p:par>
                                <p:cTn id="72" presetID="42"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300"/>
                                        <p:tgtEl>
                                          <p:spTgt spid="32"/>
                                        </p:tgtEl>
                                      </p:cBhvr>
                                    </p:animEffect>
                                    <p:anim calcmode="lin" valueType="num">
                                      <p:cBhvr>
                                        <p:cTn id="75" dur="300" fill="hold"/>
                                        <p:tgtEl>
                                          <p:spTgt spid="32"/>
                                        </p:tgtEl>
                                        <p:attrNameLst>
                                          <p:attrName>ppt_x</p:attrName>
                                        </p:attrNameLst>
                                      </p:cBhvr>
                                      <p:tavLst>
                                        <p:tav tm="0">
                                          <p:val>
                                            <p:strVal val="#ppt_x"/>
                                          </p:val>
                                        </p:tav>
                                        <p:tav tm="100000">
                                          <p:val>
                                            <p:strVal val="#ppt_x"/>
                                          </p:val>
                                        </p:tav>
                                      </p:tavLst>
                                    </p:anim>
                                    <p:anim calcmode="lin" valueType="num">
                                      <p:cBhvr>
                                        <p:cTn id="76" dur="300" fill="hold"/>
                                        <p:tgtEl>
                                          <p:spTgt spid="32"/>
                                        </p:tgtEl>
                                        <p:attrNameLst>
                                          <p:attrName>ppt_y</p:attrName>
                                        </p:attrNameLst>
                                      </p:cBhvr>
                                      <p:tavLst>
                                        <p:tav tm="0">
                                          <p:val>
                                            <p:strVal val="#ppt_y+.1"/>
                                          </p:val>
                                        </p:tav>
                                        <p:tav tm="100000">
                                          <p:val>
                                            <p:strVal val="#ppt_y"/>
                                          </p:val>
                                        </p:tav>
                                      </p:tavLst>
                                    </p:anim>
                                  </p:childTnLst>
                                </p:cTn>
                              </p:par>
                            </p:childTnLst>
                          </p:cTn>
                        </p:par>
                        <p:par>
                          <p:cTn id="77" fill="hold">
                            <p:stCondLst>
                              <p:cond delay="6800"/>
                            </p:stCondLst>
                            <p:childTnLst>
                              <p:par>
                                <p:cTn id="78" presetID="23" presetClass="entr" presetSubtype="16" fill="hold"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childTnLst>
                                </p:cTn>
                              </p:par>
                            </p:childTnLst>
                          </p:cTn>
                        </p:par>
                        <p:par>
                          <p:cTn id="82" fill="hold">
                            <p:stCondLst>
                              <p:cond delay="7300"/>
                            </p:stCondLst>
                            <p:childTnLst>
                              <p:par>
                                <p:cTn id="83" presetID="42"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300"/>
                                        <p:tgtEl>
                                          <p:spTgt spid="33"/>
                                        </p:tgtEl>
                                      </p:cBhvr>
                                    </p:animEffect>
                                    <p:anim calcmode="lin" valueType="num">
                                      <p:cBhvr>
                                        <p:cTn id="86" dur="300" fill="hold"/>
                                        <p:tgtEl>
                                          <p:spTgt spid="33"/>
                                        </p:tgtEl>
                                        <p:attrNameLst>
                                          <p:attrName>ppt_x</p:attrName>
                                        </p:attrNameLst>
                                      </p:cBhvr>
                                      <p:tavLst>
                                        <p:tav tm="0">
                                          <p:val>
                                            <p:strVal val="#ppt_x"/>
                                          </p:val>
                                        </p:tav>
                                        <p:tav tm="100000">
                                          <p:val>
                                            <p:strVal val="#ppt_x"/>
                                          </p:val>
                                        </p:tav>
                                      </p:tavLst>
                                    </p:anim>
                                    <p:anim calcmode="lin" valueType="num">
                                      <p:cBhvr>
                                        <p:cTn id="87" dur="300" fill="hold"/>
                                        <p:tgtEl>
                                          <p:spTgt spid="33"/>
                                        </p:tgtEl>
                                        <p:attrNameLst>
                                          <p:attrName>ppt_y</p:attrName>
                                        </p:attrNameLst>
                                      </p:cBhvr>
                                      <p:tavLst>
                                        <p:tav tm="0">
                                          <p:val>
                                            <p:strVal val="#ppt_y+.1"/>
                                          </p:val>
                                        </p:tav>
                                        <p:tav tm="100000">
                                          <p:val>
                                            <p:strVal val="#ppt_y"/>
                                          </p:val>
                                        </p:tav>
                                      </p:tavLst>
                                    </p:anim>
                                  </p:childTnLst>
                                </p:cTn>
                              </p:par>
                            </p:childTnLst>
                          </p:cTn>
                        </p:par>
                        <p:par>
                          <p:cTn id="88" fill="hold">
                            <p:stCondLst>
                              <p:cond delay="7600"/>
                            </p:stCondLst>
                            <p:childTnLst>
                              <p:par>
                                <p:cTn id="89" presetID="23" presetClass="entr" presetSubtype="16" fill="hold"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childTnLst>
                                </p:cTn>
                              </p:par>
                            </p:childTnLst>
                          </p:cTn>
                        </p:par>
                        <p:par>
                          <p:cTn id="93" fill="hold">
                            <p:stCondLst>
                              <p:cond delay="8100"/>
                            </p:stCondLst>
                            <p:childTnLst>
                              <p:par>
                                <p:cTn id="94" presetID="42" presetClass="entr" presetSubtype="0" fill="hold" grpId="0" nodeType="after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fade">
                                      <p:cBhvr>
                                        <p:cTn id="96" dur="300"/>
                                        <p:tgtEl>
                                          <p:spTgt spid="34"/>
                                        </p:tgtEl>
                                      </p:cBhvr>
                                    </p:animEffect>
                                    <p:anim calcmode="lin" valueType="num">
                                      <p:cBhvr>
                                        <p:cTn id="97" dur="300" fill="hold"/>
                                        <p:tgtEl>
                                          <p:spTgt spid="34"/>
                                        </p:tgtEl>
                                        <p:attrNameLst>
                                          <p:attrName>ppt_x</p:attrName>
                                        </p:attrNameLst>
                                      </p:cBhvr>
                                      <p:tavLst>
                                        <p:tav tm="0">
                                          <p:val>
                                            <p:strVal val="#ppt_x"/>
                                          </p:val>
                                        </p:tav>
                                        <p:tav tm="100000">
                                          <p:val>
                                            <p:strVal val="#ppt_x"/>
                                          </p:val>
                                        </p:tav>
                                      </p:tavLst>
                                    </p:anim>
                                    <p:anim calcmode="lin" valueType="num">
                                      <p:cBhvr>
                                        <p:cTn id="98" dur="3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P spid="30" grpId="0"/>
      <p:bldP spid="31" grpId="0"/>
      <p:bldP spid="32" grpId="0"/>
      <p:bldP spid="33" grpId="0"/>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a:spLocks noChangeArrowheads="1"/>
          </p:cNvSpPr>
          <p:nvPr/>
        </p:nvSpPr>
        <p:spPr bwMode="auto">
          <a:xfrm flipH="1">
            <a:off x="1876425" y="2562225"/>
            <a:ext cx="2376488" cy="1531938"/>
          </a:xfrm>
          <a:prstGeom prst="parallelogram">
            <a:avLst>
              <a:gd name="adj" fmla="val 88330"/>
            </a:avLst>
          </a:prstGeom>
          <a:solidFill>
            <a:schemeClr val="bg2"/>
          </a:solidFill>
          <a:ln w="38100">
            <a:noFill/>
            <a:round/>
            <a:headEnd/>
            <a:tailEnd/>
          </a:ln>
        </p:spPr>
        <p:txBody>
          <a:bodyPr lIns="96780" tIns="48390" rIns="96780" bIns="48390"/>
          <a:lstStyle/>
          <a:p>
            <a:pPr defTabSz="968375"/>
            <a:endParaRPr lang="zh-CN" altLang="en-US" b="0">
              <a:latin typeface="Calibri" pitchFamily="34" charset="0"/>
              <a:ea typeface="宋体" charset="-122"/>
            </a:endParaRPr>
          </a:p>
        </p:txBody>
      </p:sp>
      <p:sp>
        <p:nvSpPr>
          <p:cNvPr id="3" name="平行四边形 2"/>
          <p:cNvSpPr>
            <a:spLocks noChangeArrowheads="1"/>
          </p:cNvSpPr>
          <p:nvPr/>
        </p:nvSpPr>
        <p:spPr bwMode="auto">
          <a:xfrm flipH="1">
            <a:off x="3502025" y="2562225"/>
            <a:ext cx="2378075" cy="1531938"/>
          </a:xfrm>
          <a:prstGeom prst="parallelogram">
            <a:avLst>
              <a:gd name="adj" fmla="val 88389"/>
            </a:avLst>
          </a:prstGeom>
          <a:solidFill>
            <a:schemeClr val="bg2"/>
          </a:solidFill>
          <a:ln w="38100">
            <a:noFill/>
            <a:round/>
            <a:headEnd/>
            <a:tailEnd/>
          </a:ln>
        </p:spPr>
        <p:txBody>
          <a:bodyPr lIns="96780" tIns="48390" rIns="96780" bIns="48390"/>
          <a:lstStyle/>
          <a:p>
            <a:pPr defTabSz="968375"/>
            <a:endParaRPr lang="zh-CN" altLang="en-US" b="0">
              <a:latin typeface="Calibri" pitchFamily="34" charset="0"/>
              <a:ea typeface="宋体" charset="-122"/>
            </a:endParaRPr>
          </a:p>
        </p:txBody>
      </p:sp>
      <p:sp>
        <p:nvSpPr>
          <p:cNvPr id="4" name="平行四边形 3"/>
          <p:cNvSpPr>
            <a:spLocks noChangeArrowheads="1"/>
          </p:cNvSpPr>
          <p:nvPr/>
        </p:nvSpPr>
        <p:spPr bwMode="auto">
          <a:xfrm flipH="1">
            <a:off x="5127625" y="2562225"/>
            <a:ext cx="2378075" cy="1531938"/>
          </a:xfrm>
          <a:prstGeom prst="parallelogram">
            <a:avLst>
              <a:gd name="adj" fmla="val 88389"/>
            </a:avLst>
          </a:prstGeom>
          <a:solidFill>
            <a:schemeClr val="bg2"/>
          </a:solidFill>
          <a:ln w="38100">
            <a:noFill/>
            <a:round/>
            <a:headEnd/>
            <a:tailEnd/>
          </a:ln>
        </p:spPr>
        <p:txBody>
          <a:bodyPr lIns="96780" tIns="48390" rIns="96780" bIns="48390"/>
          <a:lstStyle/>
          <a:p>
            <a:pPr defTabSz="968375"/>
            <a:endParaRPr lang="zh-CN" altLang="en-US" b="0">
              <a:solidFill>
                <a:srgbClr val="808080"/>
              </a:solidFill>
              <a:latin typeface="Calibri" pitchFamily="34" charset="0"/>
              <a:ea typeface="宋体" charset="-122"/>
            </a:endParaRPr>
          </a:p>
        </p:txBody>
      </p:sp>
      <p:sp>
        <p:nvSpPr>
          <p:cNvPr id="5" name="TextBox 61"/>
          <p:cNvSpPr txBox="1">
            <a:spLocks noChangeArrowheads="1"/>
          </p:cNvSpPr>
          <p:nvPr/>
        </p:nvSpPr>
        <p:spPr bwMode="auto">
          <a:xfrm>
            <a:off x="1827213" y="2206625"/>
            <a:ext cx="955675" cy="323850"/>
          </a:xfrm>
          <a:prstGeom prst="rect">
            <a:avLst/>
          </a:prstGeom>
          <a:noFill/>
          <a:ln w="9525">
            <a:noFill/>
            <a:miter lim="800000"/>
            <a:headEnd/>
            <a:tailEnd/>
          </a:ln>
        </p:spPr>
        <p:txBody>
          <a:bodyPr wrap="none" lIns="96780" tIns="48390" rIns="96780" bIns="48390">
            <a:spAutoFit/>
          </a:bodyPr>
          <a:lstStyle/>
          <a:p>
            <a:pPr defTabSz="968375"/>
            <a:r>
              <a:rPr lang="zh-CN" altLang="en-US" sz="1500" b="0">
                <a:solidFill>
                  <a:srgbClr val="595959"/>
                </a:solidFill>
                <a:latin typeface="微软雅黑" pitchFamily="34" charset="-122"/>
              </a:rPr>
              <a:t>标题内容</a:t>
            </a:r>
          </a:p>
        </p:txBody>
      </p:sp>
      <p:sp>
        <p:nvSpPr>
          <p:cNvPr id="6" name="TextBox 61"/>
          <p:cNvSpPr txBox="1">
            <a:spLocks noChangeArrowheads="1"/>
          </p:cNvSpPr>
          <p:nvPr/>
        </p:nvSpPr>
        <p:spPr bwMode="auto">
          <a:xfrm>
            <a:off x="3565525" y="2206625"/>
            <a:ext cx="904875" cy="307975"/>
          </a:xfrm>
          <a:prstGeom prst="rect">
            <a:avLst/>
          </a:prstGeom>
          <a:noFill/>
          <a:ln w="9525">
            <a:noFill/>
            <a:miter lim="800000"/>
            <a:headEnd/>
            <a:tailEnd/>
          </a:ln>
        </p:spPr>
        <p:txBody>
          <a:bodyPr wrap="none" lIns="96780" tIns="48390" rIns="96780" bIns="48390">
            <a:spAutoFit/>
          </a:bodyPr>
          <a:lstStyle/>
          <a:p>
            <a:pPr defTabSz="968375"/>
            <a:r>
              <a:rPr lang="zh-CN" altLang="en-US" sz="1400" b="0">
                <a:solidFill>
                  <a:srgbClr val="595959"/>
                </a:solidFill>
              </a:rPr>
              <a:t>标题内容</a:t>
            </a:r>
          </a:p>
        </p:txBody>
      </p:sp>
      <p:sp>
        <p:nvSpPr>
          <p:cNvPr id="7" name="TextBox 61"/>
          <p:cNvSpPr txBox="1">
            <a:spLocks noChangeArrowheads="1"/>
          </p:cNvSpPr>
          <p:nvPr/>
        </p:nvSpPr>
        <p:spPr bwMode="auto">
          <a:xfrm>
            <a:off x="5156200" y="2206625"/>
            <a:ext cx="904875" cy="307975"/>
          </a:xfrm>
          <a:prstGeom prst="rect">
            <a:avLst/>
          </a:prstGeom>
          <a:noFill/>
          <a:ln w="9525">
            <a:noFill/>
            <a:miter lim="800000"/>
            <a:headEnd/>
            <a:tailEnd/>
          </a:ln>
        </p:spPr>
        <p:txBody>
          <a:bodyPr wrap="none" lIns="96780" tIns="48390" rIns="96780" bIns="48390">
            <a:spAutoFit/>
          </a:bodyPr>
          <a:lstStyle/>
          <a:p>
            <a:pPr defTabSz="968375"/>
            <a:r>
              <a:rPr lang="zh-CN" altLang="en-US" sz="1400" b="0">
                <a:solidFill>
                  <a:srgbClr val="595959"/>
                </a:solidFill>
              </a:rPr>
              <a:t>标题内容</a:t>
            </a:r>
          </a:p>
        </p:txBody>
      </p:sp>
      <p:sp>
        <p:nvSpPr>
          <p:cNvPr id="8" name="平行四边形 7"/>
          <p:cNvSpPr>
            <a:spLocks noChangeArrowheads="1"/>
          </p:cNvSpPr>
          <p:nvPr/>
        </p:nvSpPr>
        <p:spPr bwMode="auto">
          <a:xfrm>
            <a:off x="16129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9" name="平行四边形 8"/>
          <p:cNvSpPr>
            <a:spLocks noChangeArrowheads="1"/>
          </p:cNvSpPr>
          <p:nvPr/>
        </p:nvSpPr>
        <p:spPr bwMode="auto">
          <a:xfrm>
            <a:off x="32385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10" name="平行四边形 9"/>
          <p:cNvSpPr>
            <a:spLocks noChangeArrowheads="1"/>
          </p:cNvSpPr>
          <p:nvPr/>
        </p:nvSpPr>
        <p:spPr bwMode="auto">
          <a:xfrm>
            <a:off x="48641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94221" name="AutoShape 13"/>
          <p:cNvSpPr>
            <a:spLocks noChangeArrowheads="1"/>
          </p:cNvSpPr>
          <p:nvPr/>
        </p:nvSpPr>
        <p:spPr bwMode="auto">
          <a:xfrm rot="582694" flipV="1">
            <a:off x="6229350" y="1333500"/>
            <a:ext cx="2016125" cy="2879725"/>
          </a:xfrm>
          <a:prstGeom prst="downArrow">
            <a:avLst>
              <a:gd name="adj1" fmla="val 47852"/>
              <a:gd name="adj2" fmla="val 40443"/>
            </a:avLst>
          </a:prstGeom>
          <a:solidFill>
            <a:schemeClr val="tx2"/>
          </a:solidFill>
          <a:ln w="9525">
            <a:noFill/>
            <a:miter lim="800000"/>
            <a:headEnd/>
            <a:tailEnd/>
          </a:ln>
        </p:spPr>
        <p:txBody>
          <a:bodyPr vert="eaVert" wrap="none" anchor="ctr"/>
          <a:lstStyle/>
          <a:p>
            <a:endParaRPr lang="zh-CN" altLang="en-US"/>
          </a:p>
        </p:txBody>
      </p:sp>
      <p:sp>
        <p:nvSpPr>
          <p:cNvPr id="94224" name="Text Box 16"/>
          <p:cNvSpPr txBox="1">
            <a:spLocks noChangeArrowheads="1"/>
          </p:cNvSpPr>
          <p:nvPr/>
        </p:nvSpPr>
        <p:spPr bwMode="auto">
          <a:xfrm rot="639660">
            <a:off x="6923088" y="2195513"/>
            <a:ext cx="458787" cy="2305050"/>
          </a:xfrm>
          <a:prstGeom prst="rect">
            <a:avLst/>
          </a:prstGeom>
          <a:noFill/>
          <a:ln w="9525">
            <a:noFill/>
            <a:miter lim="800000"/>
            <a:headEnd/>
            <a:tailEnd/>
          </a:ln>
        </p:spPr>
        <p:txBody>
          <a:bodyPr vert="eaVert">
            <a:spAutoFit/>
          </a:bodyPr>
          <a:lstStyle/>
          <a:p>
            <a:pPr defTabSz="914400">
              <a:spcBef>
                <a:spcPct val="50000"/>
              </a:spcBef>
            </a:pPr>
            <a:r>
              <a:rPr lang="zh-CN" altLang="en-US" sz="1800" b="0">
                <a:solidFill>
                  <a:schemeClr val="bg1"/>
                </a:solidFill>
              </a:rPr>
              <a:t>单击此处添加标题</a:t>
            </a:r>
          </a:p>
        </p:txBody>
      </p:sp>
      <p:sp>
        <p:nvSpPr>
          <p:cNvPr id="94225" name="AutoShape 17"/>
          <p:cNvSpPr>
            <a:spLocks noChangeArrowheads="1"/>
          </p:cNvSpPr>
          <p:nvPr/>
        </p:nvSpPr>
        <p:spPr bwMode="auto">
          <a:xfrm>
            <a:off x="-684213" y="4068763"/>
            <a:ext cx="10729913" cy="936625"/>
          </a:xfrm>
          <a:prstGeom prst="roundRect">
            <a:avLst>
              <a:gd name="adj" fmla="val 16667"/>
            </a:avLst>
          </a:prstGeom>
          <a:solidFill>
            <a:schemeClr val="tx2"/>
          </a:solidFill>
          <a:ln w="9525">
            <a:noFill/>
            <a:round/>
            <a:headEnd/>
            <a:tailEnd/>
          </a:ln>
        </p:spPr>
        <p:txBody>
          <a:bodyPr wrap="none" anchor="ctr"/>
          <a:lstStyle/>
          <a:p>
            <a:endParaRPr lang="zh-CN" altLang="en-US"/>
          </a:p>
        </p:txBody>
      </p:sp>
      <p:sp>
        <p:nvSpPr>
          <p:cNvPr id="11" name="Rectangle 8"/>
          <p:cNvSpPr>
            <a:spLocks noChangeArrowheads="1"/>
          </p:cNvSpPr>
          <p:nvPr/>
        </p:nvSpPr>
        <p:spPr bwMode="gray">
          <a:xfrm>
            <a:off x="2052638" y="4365625"/>
            <a:ext cx="5619750" cy="460375"/>
          </a:xfrm>
          <a:prstGeom prst="rect">
            <a:avLst/>
          </a:prstGeom>
          <a:noFill/>
          <a:ln w="9525">
            <a:noFill/>
            <a:miter lim="800000"/>
            <a:headEnd/>
            <a:tailEnd/>
          </a:ln>
        </p:spPr>
        <p:txBody>
          <a:bodyPr lIns="96780" tIns="48390" rIns="96780" bIns="48390">
            <a:spAutoFit/>
          </a:bodyPr>
          <a:lstStyle/>
          <a:p>
            <a:pPr algn="ctr" defTabSz="968375"/>
            <a:r>
              <a:rPr lang="zh-CN" altLang="en-US" sz="12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a:t>
            </a:r>
            <a:endParaRPr lang="en-US" altLang="zh-CN" sz="1200" b="0">
              <a:solidFill>
                <a:schemeClr val="bg1"/>
              </a:solidFill>
              <a:sym typeface="造字工房悦黑体验版常规体" pitchFamily="50" charset="-122"/>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4225"/>
                                        </p:tgtEl>
                                        <p:attrNameLst>
                                          <p:attrName>style.visibility</p:attrName>
                                        </p:attrNameLst>
                                      </p:cBhvr>
                                      <p:to>
                                        <p:strVal val="visible"/>
                                      </p:to>
                                    </p:set>
                                    <p:animEffect transition="in" filter="wipe(up)">
                                      <p:cBhvr>
                                        <p:cTn id="7" dur="500"/>
                                        <p:tgtEl>
                                          <p:spTgt spid="9422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500"/>
                                        <p:tgtEl>
                                          <p:spTgt spid="2"/>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up)">
                                      <p:cBhvr>
                                        <p:cTn id="29" dur="500"/>
                                        <p:tgtEl>
                                          <p:spTgt spid="3"/>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cTn>
                              </p:par>
                            </p:childTnLst>
                          </p:cTn>
                        </p:par>
                        <p:par>
                          <p:cTn id="38" fill="hold">
                            <p:stCondLst>
                              <p:cond delay="4500"/>
                            </p:stCondLst>
                            <p:childTnLst>
                              <p:par>
                                <p:cTn id="39" presetID="22" presetClass="entr" presetSubtype="4" fill="hold" grpId="0" nodeType="afterEffect">
                                  <p:stCondLst>
                                    <p:cond delay="0"/>
                                  </p:stCondLst>
                                  <p:childTnLst>
                                    <p:set>
                                      <p:cBhvr>
                                        <p:cTn id="40" dur="1" fill="hold">
                                          <p:stCondLst>
                                            <p:cond delay="0"/>
                                          </p:stCondLst>
                                        </p:cTn>
                                        <p:tgtEl>
                                          <p:spTgt spid="94221"/>
                                        </p:tgtEl>
                                        <p:attrNameLst>
                                          <p:attrName>style.visibility</p:attrName>
                                        </p:attrNameLst>
                                      </p:cBhvr>
                                      <p:to>
                                        <p:strVal val="visible"/>
                                      </p:to>
                                    </p:set>
                                    <p:animEffect transition="in" filter="wipe(down)">
                                      <p:cBhvr>
                                        <p:cTn id="41" dur="500"/>
                                        <p:tgtEl>
                                          <p:spTgt spid="94221"/>
                                        </p:tgtEl>
                                      </p:cBhvr>
                                    </p:animEffect>
                                  </p:childTnLst>
                                </p:cTn>
                              </p:par>
                            </p:childTnLst>
                          </p:cTn>
                        </p:par>
                        <p:par>
                          <p:cTn id="42" fill="hold">
                            <p:stCondLst>
                              <p:cond delay="5000"/>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94224"/>
                                        </p:tgtEl>
                                        <p:attrNameLst>
                                          <p:attrName>style.visibility</p:attrName>
                                        </p:attrNameLst>
                                      </p:cBhvr>
                                      <p:to>
                                        <p:strVal val="visible"/>
                                      </p:to>
                                    </p:set>
                                    <p:anim by="(-#ppt_w*2)" calcmode="lin" valueType="num">
                                      <p:cBhvr rctx="PPT">
                                        <p:cTn id="45" dur="250" autoRev="1" fill="hold">
                                          <p:stCondLst>
                                            <p:cond delay="0"/>
                                          </p:stCondLst>
                                        </p:cTn>
                                        <p:tgtEl>
                                          <p:spTgt spid="94224"/>
                                        </p:tgtEl>
                                        <p:attrNameLst>
                                          <p:attrName>ppt_w</p:attrName>
                                        </p:attrNameLst>
                                      </p:cBhvr>
                                    </p:anim>
                                    <p:anim by="(#ppt_w*0.50)" calcmode="lin" valueType="num">
                                      <p:cBhvr>
                                        <p:cTn id="46" dur="250" decel="50000" autoRev="1" fill="hold">
                                          <p:stCondLst>
                                            <p:cond delay="0"/>
                                          </p:stCondLst>
                                        </p:cTn>
                                        <p:tgtEl>
                                          <p:spTgt spid="94224"/>
                                        </p:tgtEl>
                                        <p:attrNameLst>
                                          <p:attrName>ppt_x</p:attrName>
                                        </p:attrNameLst>
                                      </p:cBhvr>
                                    </p:anim>
                                    <p:anim from="(-#ppt_h/2)" to="(#ppt_y)" calcmode="lin" valueType="num">
                                      <p:cBhvr>
                                        <p:cTn id="47" dur="500" fill="hold">
                                          <p:stCondLst>
                                            <p:cond delay="0"/>
                                          </p:stCondLst>
                                        </p:cTn>
                                        <p:tgtEl>
                                          <p:spTgt spid="94224"/>
                                        </p:tgtEl>
                                        <p:attrNameLst>
                                          <p:attrName>ppt_y</p:attrName>
                                        </p:attrNameLst>
                                      </p:cBhvr>
                                    </p:anim>
                                    <p:animRot by="21600000">
                                      <p:cBhvr>
                                        <p:cTn id="48" dur="500" fill="hold">
                                          <p:stCondLst>
                                            <p:cond delay="0"/>
                                          </p:stCondLst>
                                        </p:cTn>
                                        <p:tgtEl>
                                          <p:spTgt spid="94224"/>
                                        </p:tgtEl>
                                        <p:attrNameLst>
                                          <p:attrName>r</p:attrName>
                                        </p:attrNameLst>
                                      </p:cBhvr>
                                    </p:animRot>
                                  </p:childTnLst>
                                </p:cTn>
                              </p:par>
                            </p:childTnLst>
                          </p:cTn>
                        </p:par>
                        <p:par>
                          <p:cTn id="49" fill="hold">
                            <p:stCondLst>
                              <p:cond delay="5850"/>
                            </p:stCondLst>
                            <p:childTnLst>
                              <p:par>
                                <p:cTn id="50" presetID="42"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1000"/>
                                        <p:tgtEl>
                                          <p:spTgt spid="5"/>
                                        </p:tgtEl>
                                      </p:cBhvr>
                                    </p:animEffect>
                                    <p:anim calcmode="lin" valueType="num">
                                      <p:cBhvr>
                                        <p:cTn id="53" dur="1000" fill="hold"/>
                                        <p:tgtEl>
                                          <p:spTgt spid="5"/>
                                        </p:tgtEl>
                                        <p:attrNameLst>
                                          <p:attrName>ppt_x</p:attrName>
                                        </p:attrNameLst>
                                      </p:cBhvr>
                                      <p:tavLst>
                                        <p:tav tm="0">
                                          <p:val>
                                            <p:strVal val="#ppt_x"/>
                                          </p:val>
                                        </p:tav>
                                        <p:tav tm="100000">
                                          <p:val>
                                            <p:strVal val="#ppt_x"/>
                                          </p:val>
                                        </p:tav>
                                      </p:tavLst>
                                    </p:anim>
                                    <p:anim calcmode="lin" valueType="num">
                                      <p:cBhvr>
                                        <p:cTn id="54" dur="1000" fill="hold"/>
                                        <p:tgtEl>
                                          <p:spTgt spid="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1000"/>
                                        <p:tgtEl>
                                          <p:spTgt spid="6"/>
                                        </p:tgtEl>
                                      </p:cBhvr>
                                    </p:animEffect>
                                    <p:anim calcmode="lin" valueType="num">
                                      <p:cBhvr>
                                        <p:cTn id="58" dur="1000" fill="hold"/>
                                        <p:tgtEl>
                                          <p:spTgt spid="6"/>
                                        </p:tgtEl>
                                        <p:attrNameLst>
                                          <p:attrName>ppt_x</p:attrName>
                                        </p:attrNameLst>
                                      </p:cBhvr>
                                      <p:tavLst>
                                        <p:tav tm="0">
                                          <p:val>
                                            <p:strVal val="#ppt_x"/>
                                          </p:val>
                                        </p:tav>
                                        <p:tav tm="100000">
                                          <p:val>
                                            <p:strVal val="#ppt_x"/>
                                          </p:val>
                                        </p:tav>
                                      </p:tavLst>
                                    </p:anim>
                                    <p:anim calcmode="lin" valueType="num">
                                      <p:cBhvr>
                                        <p:cTn id="59" dur="1000" fill="hold"/>
                                        <p:tgtEl>
                                          <p:spTgt spid="6"/>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animBg="1"/>
      <p:bldP spid="9" grpId="0" animBg="1"/>
      <p:bldP spid="10" grpId="0" animBg="1"/>
      <p:bldP spid="94221" grpId="0" animBg="1"/>
      <p:bldP spid="94224" grpId="0"/>
      <p:bldP spid="94225"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3" name="组合 1"/>
          <p:cNvGrpSpPr>
            <a:grpSpLocks/>
          </p:cNvGrpSpPr>
          <p:nvPr/>
        </p:nvGrpSpPr>
        <p:grpSpPr bwMode="auto">
          <a:xfrm>
            <a:off x="3443288" y="1085850"/>
            <a:ext cx="3914775" cy="1598613"/>
            <a:chOff x="3176589" y="1285879"/>
            <a:chExt cx="3771900" cy="1362075"/>
          </a:xfrm>
        </p:grpSpPr>
        <p:sp>
          <p:nvSpPr>
            <p:cNvPr id="91151" name="右箭头 1"/>
            <p:cNvSpPr>
              <a:spLocks/>
            </p:cNvSpPr>
            <p:nvPr/>
          </p:nvSpPr>
          <p:spPr bwMode="auto">
            <a:xfrm rot="905815">
              <a:off x="3176589" y="1285879"/>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tx2"/>
            </a:solidFill>
            <a:ln w="15875" cap="flat" cmpd="sng" algn="ctr">
              <a:noFill/>
              <a:prstDash val="solid"/>
              <a:round/>
              <a:headEnd/>
              <a:tailEnd/>
            </a:ln>
          </p:spPr>
          <p:txBody>
            <a:bodyPr anchor="ctr"/>
            <a:lstStyle/>
            <a:p>
              <a:endParaRPr lang="zh-CN" altLang="en-US"/>
            </a:p>
          </p:txBody>
        </p:sp>
        <p:sp>
          <p:nvSpPr>
            <p:cNvPr id="91152" name="文本框 3"/>
            <p:cNvSpPr txBox="1">
              <a:spLocks noChangeArrowheads="1"/>
            </p:cNvSpPr>
            <p:nvPr/>
          </p:nvSpPr>
          <p:spPr bwMode="auto">
            <a:xfrm rot="1212081">
              <a:off x="4944763" y="1939188"/>
              <a:ext cx="1431670" cy="231296"/>
            </a:xfrm>
            <a:prstGeom prst="rect">
              <a:avLst/>
            </a:prstGeom>
            <a:solidFill>
              <a:schemeClr val="tx2"/>
            </a:solidFill>
            <a:ln w="9525">
              <a:noFill/>
              <a:miter lim="800000"/>
              <a:headEnd/>
              <a:tailEnd/>
            </a:ln>
          </p:spPr>
          <p:txBody>
            <a:bodyPr wrap="none" lIns="0" tIns="36293" rIns="0" bIns="36293">
              <a:spAutoFit/>
            </a:bodyPr>
            <a:lstStyle/>
            <a:p>
              <a:pPr algn="r" defTabSz="725488"/>
              <a:r>
                <a:rPr lang="zh-CN" altLang="en-US" sz="1300" b="0">
                  <a:solidFill>
                    <a:schemeClr val="bg1"/>
                  </a:solidFill>
                  <a:latin typeface="Calibri" pitchFamily="34" charset="0"/>
                </a:rPr>
                <a:t>请在此处添加关键字</a:t>
              </a:r>
            </a:p>
          </p:txBody>
        </p:sp>
      </p:grpSp>
      <p:grpSp>
        <p:nvGrpSpPr>
          <p:cNvPr id="90114" name="组合 4"/>
          <p:cNvGrpSpPr>
            <a:grpSpLocks/>
          </p:cNvGrpSpPr>
          <p:nvPr/>
        </p:nvGrpSpPr>
        <p:grpSpPr bwMode="auto">
          <a:xfrm>
            <a:off x="2425700" y="1941513"/>
            <a:ext cx="3914775" cy="1577975"/>
            <a:chOff x="2195511" y="1906532"/>
            <a:chExt cx="3771900" cy="1362075"/>
          </a:xfrm>
        </p:grpSpPr>
        <p:sp>
          <p:nvSpPr>
            <p:cNvPr id="91149" name="右箭头 1"/>
            <p:cNvSpPr>
              <a:spLocks/>
            </p:cNvSpPr>
            <p:nvPr/>
          </p:nvSpPr>
          <p:spPr bwMode="auto">
            <a:xfrm rot="905815" flipH="1" flipV="1">
              <a:off x="2195511" y="1906532"/>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91150" name="文本框 6"/>
            <p:cNvSpPr txBox="1">
              <a:spLocks noChangeArrowheads="1"/>
            </p:cNvSpPr>
            <p:nvPr/>
          </p:nvSpPr>
          <p:spPr bwMode="auto">
            <a:xfrm rot="1309175">
              <a:off x="2686500" y="2355989"/>
              <a:ext cx="1431670" cy="234321"/>
            </a:xfrm>
            <a:prstGeom prst="rect">
              <a:avLst/>
            </a:prstGeom>
            <a:solidFill>
              <a:schemeClr val="bg2"/>
            </a:solidFill>
            <a:ln w="9525">
              <a:noFill/>
              <a:miter lim="800000"/>
              <a:headEnd/>
              <a:tailEnd/>
            </a:ln>
          </p:spPr>
          <p:txBody>
            <a:bodyPr wrap="none" lIns="0" tIns="36293" rIns="0" bIns="36293">
              <a:spAutoFit/>
            </a:bodyPr>
            <a:lstStyle/>
            <a:p>
              <a:pPr defTabSz="725488"/>
              <a:r>
                <a:rPr lang="zh-CN" altLang="en-US" sz="1300" b="0">
                  <a:solidFill>
                    <a:schemeClr val="bg1"/>
                  </a:solidFill>
                  <a:latin typeface="Calibri" pitchFamily="34" charset="0"/>
                </a:rPr>
                <a:t>请在此处添加关键字</a:t>
              </a:r>
            </a:p>
          </p:txBody>
        </p:sp>
      </p:grpSp>
      <p:sp>
        <p:nvSpPr>
          <p:cNvPr id="90115" name="文本框 7"/>
          <p:cNvSpPr txBox="1">
            <a:spLocks noChangeArrowheads="1"/>
          </p:cNvSpPr>
          <p:nvPr/>
        </p:nvSpPr>
        <p:spPr bwMode="auto">
          <a:xfrm>
            <a:off x="7475538" y="1417638"/>
            <a:ext cx="1608137" cy="1444625"/>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sp>
        <p:nvSpPr>
          <p:cNvPr id="90116" name="文本框 8"/>
          <p:cNvSpPr txBox="1">
            <a:spLocks noChangeArrowheads="1"/>
          </p:cNvSpPr>
          <p:nvPr/>
        </p:nvSpPr>
        <p:spPr bwMode="auto">
          <a:xfrm>
            <a:off x="693738" y="1417638"/>
            <a:ext cx="1608137" cy="1444625"/>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nvGrpSpPr>
          <p:cNvPr id="90117" name="组合 9"/>
          <p:cNvGrpSpPr>
            <a:grpSpLocks/>
          </p:cNvGrpSpPr>
          <p:nvPr/>
        </p:nvGrpSpPr>
        <p:grpSpPr bwMode="auto">
          <a:xfrm>
            <a:off x="693738" y="3892550"/>
            <a:ext cx="3484562" cy="1039813"/>
            <a:chOff x="3793629" y="732817"/>
            <a:chExt cx="3356715" cy="1013721"/>
          </a:xfrm>
        </p:grpSpPr>
        <p:sp>
          <p:nvSpPr>
            <p:cNvPr id="91146" name="椭圆 10"/>
            <p:cNvSpPr>
              <a:spLocks noChangeArrowheads="1"/>
            </p:cNvSpPr>
            <p:nvPr/>
          </p:nvSpPr>
          <p:spPr bwMode="auto">
            <a:xfrm>
              <a:off x="3793629" y="795335"/>
              <a:ext cx="180000" cy="180000"/>
            </a:xfrm>
            <a:prstGeom prst="ellipse">
              <a:avLst/>
            </a:prstGeom>
            <a:solidFill>
              <a:schemeClr val="accent2"/>
            </a:solidFill>
            <a:ln w="38100" algn="ctr">
              <a:solidFill>
                <a:srgbClr val="BFBFBF"/>
              </a:solidFill>
              <a:round/>
              <a:headEnd/>
              <a:tailEnd/>
            </a:ln>
          </p:spPr>
          <p:txBody>
            <a:bodyPr lIns="72585" tIns="36293" rIns="72585" bIns="36293"/>
            <a:lstStyle/>
            <a:p>
              <a:pPr defTabSz="725488">
                <a:buFont typeface="Arial" charset="0"/>
                <a:buNone/>
              </a:pPr>
              <a:endParaRPr lang="zh-CN" altLang="en-US" sz="1000" b="0">
                <a:solidFill>
                  <a:srgbClr val="808080"/>
                </a:solidFill>
                <a:latin typeface="微软雅黑" pitchFamily="34" charset="-122"/>
              </a:endParaRPr>
            </a:p>
          </p:txBody>
        </p:sp>
        <p:sp>
          <p:nvSpPr>
            <p:cNvPr id="91147" name="TextBox 81"/>
            <p:cNvSpPr txBox="1">
              <a:spLocks noChangeArrowheads="1"/>
            </p:cNvSpPr>
            <p:nvPr/>
          </p:nvSpPr>
          <p:spPr bwMode="auto">
            <a:xfrm>
              <a:off x="4006195" y="732817"/>
              <a:ext cx="3113564" cy="278580"/>
            </a:xfrm>
            <a:prstGeom prst="rect">
              <a:avLst/>
            </a:prstGeom>
            <a:noFill/>
            <a:ln w="9525">
              <a:noFill/>
              <a:miter lim="800000"/>
              <a:headEnd/>
              <a:tailEnd/>
            </a:ln>
          </p:spPr>
          <p:txBody>
            <a:bodyPr lIns="72585" tIns="36293" rIns="72585" bIns="36293">
              <a:spAutoFit/>
            </a:bodyPr>
            <a:lstStyle/>
            <a:p>
              <a:pPr defTabSz="725488"/>
              <a:r>
                <a:rPr lang="zh-CN" altLang="en-US" sz="1400">
                  <a:solidFill>
                    <a:srgbClr val="808080"/>
                  </a:solidFill>
                  <a:latin typeface="微软雅黑" pitchFamily="34" charset="-122"/>
                </a:rPr>
                <a:t>在此处添加小标题</a:t>
              </a:r>
            </a:p>
          </p:txBody>
        </p:sp>
        <p:sp>
          <p:nvSpPr>
            <p:cNvPr id="91148" name="TextBox 82"/>
            <p:cNvSpPr txBox="1">
              <a:spLocks noChangeArrowheads="1"/>
            </p:cNvSpPr>
            <p:nvPr/>
          </p:nvSpPr>
          <p:spPr bwMode="auto">
            <a:xfrm>
              <a:off x="4087246" y="1006754"/>
              <a:ext cx="3063098" cy="739784"/>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grpSp>
        <p:nvGrpSpPr>
          <p:cNvPr id="90118" name="组合 13"/>
          <p:cNvGrpSpPr>
            <a:grpSpLocks/>
          </p:cNvGrpSpPr>
          <p:nvPr/>
        </p:nvGrpSpPr>
        <p:grpSpPr bwMode="auto">
          <a:xfrm>
            <a:off x="5600700" y="3892550"/>
            <a:ext cx="3482975" cy="1039813"/>
            <a:chOff x="3793629" y="732817"/>
            <a:chExt cx="3356715" cy="1013721"/>
          </a:xfrm>
        </p:grpSpPr>
        <p:sp>
          <p:nvSpPr>
            <p:cNvPr id="91143" name="椭圆 14"/>
            <p:cNvSpPr>
              <a:spLocks noChangeArrowheads="1"/>
            </p:cNvSpPr>
            <p:nvPr/>
          </p:nvSpPr>
          <p:spPr bwMode="auto">
            <a:xfrm>
              <a:off x="3793629" y="795335"/>
              <a:ext cx="180000" cy="180000"/>
            </a:xfrm>
            <a:prstGeom prst="ellipse">
              <a:avLst/>
            </a:prstGeom>
            <a:solidFill>
              <a:schemeClr val="tx2"/>
            </a:solidFill>
            <a:ln w="38100" algn="ctr">
              <a:solidFill>
                <a:schemeClr val="bg2"/>
              </a:solidFill>
              <a:round/>
              <a:headEnd/>
              <a:tailEnd/>
            </a:ln>
          </p:spPr>
          <p:txBody>
            <a:bodyPr lIns="72585" tIns="36293" rIns="72585" bIns="36293"/>
            <a:lstStyle/>
            <a:p>
              <a:pPr defTabSz="725488">
                <a:buFont typeface="Arial" charset="0"/>
                <a:buNone/>
              </a:pPr>
              <a:endParaRPr lang="zh-CN" altLang="en-US" sz="1000" b="0">
                <a:solidFill>
                  <a:srgbClr val="808080"/>
                </a:solidFill>
                <a:latin typeface="微软雅黑" pitchFamily="34" charset="-122"/>
              </a:endParaRPr>
            </a:p>
          </p:txBody>
        </p:sp>
        <p:sp>
          <p:nvSpPr>
            <p:cNvPr id="91144" name="TextBox 81"/>
            <p:cNvSpPr txBox="1">
              <a:spLocks noChangeArrowheads="1"/>
            </p:cNvSpPr>
            <p:nvPr/>
          </p:nvSpPr>
          <p:spPr bwMode="auto">
            <a:xfrm>
              <a:off x="4006292" y="732817"/>
              <a:ext cx="3113453" cy="264651"/>
            </a:xfrm>
            <a:prstGeom prst="rect">
              <a:avLst/>
            </a:prstGeom>
            <a:noFill/>
            <a:ln w="9525">
              <a:noFill/>
              <a:miter lim="800000"/>
              <a:headEnd/>
              <a:tailEnd/>
            </a:ln>
          </p:spPr>
          <p:txBody>
            <a:bodyPr lIns="72585" tIns="36293" rIns="72585" bIns="36293">
              <a:spAutoFit/>
            </a:bodyPr>
            <a:lstStyle/>
            <a:p>
              <a:pPr defTabSz="725488"/>
              <a:r>
                <a:rPr lang="zh-CN" altLang="en-US" sz="1300">
                  <a:solidFill>
                    <a:schemeClr val="tx2"/>
                  </a:solidFill>
                  <a:latin typeface="微软雅黑" pitchFamily="34" charset="-122"/>
                </a:rPr>
                <a:t>在此处添加小标题</a:t>
              </a:r>
            </a:p>
          </p:txBody>
        </p:sp>
        <p:sp>
          <p:nvSpPr>
            <p:cNvPr id="91145" name="TextBox 82"/>
            <p:cNvSpPr txBox="1">
              <a:spLocks noChangeArrowheads="1"/>
            </p:cNvSpPr>
            <p:nvPr/>
          </p:nvSpPr>
          <p:spPr bwMode="auto">
            <a:xfrm>
              <a:off x="4087380" y="1006754"/>
              <a:ext cx="3062964" cy="739784"/>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wipe(right)">
                                      <p:cBhvr>
                                        <p:cTn id="7" dur="500"/>
                                        <p:tgtEl>
                                          <p:spTgt spid="901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3"/>
                                        </p:tgtEl>
                                        <p:attrNameLst>
                                          <p:attrName>style.visibility</p:attrName>
                                        </p:attrNameLst>
                                      </p:cBhvr>
                                      <p:to>
                                        <p:strVal val="visible"/>
                                      </p:to>
                                    </p:set>
                                    <p:animEffect transition="in" filter="wipe(left)">
                                      <p:cBhvr>
                                        <p:cTn id="11" dur="500"/>
                                        <p:tgtEl>
                                          <p:spTgt spid="901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0116"/>
                                        </p:tgtEl>
                                        <p:attrNameLst>
                                          <p:attrName>style.visibility</p:attrName>
                                        </p:attrNameLst>
                                      </p:cBhvr>
                                      <p:to>
                                        <p:strVal val="visible"/>
                                      </p:to>
                                    </p:set>
                                    <p:animEffect transition="in" filter="wipe(left)">
                                      <p:cBhvr>
                                        <p:cTn id="15" dur="500"/>
                                        <p:tgtEl>
                                          <p:spTgt spid="9011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0115"/>
                                        </p:tgtEl>
                                        <p:attrNameLst>
                                          <p:attrName>style.visibility</p:attrName>
                                        </p:attrNameLst>
                                      </p:cBhvr>
                                      <p:to>
                                        <p:strVal val="visible"/>
                                      </p:to>
                                    </p:set>
                                    <p:animEffect transition="in" filter="wipe(left)">
                                      <p:cBhvr>
                                        <p:cTn id="18" dur="500"/>
                                        <p:tgtEl>
                                          <p:spTgt spid="90115"/>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90117"/>
                                        </p:tgtEl>
                                        <p:attrNameLst>
                                          <p:attrName>style.visibility</p:attrName>
                                        </p:attrNameLst>
                                      </p:cBhvr>
                                      <p:to>
                                        <p:strVal val="visible"/>
                                      </p:to>
                                    </p:set>
                                    <p:animEffect transition="in" filter="wipe(left)">
                                      <p:cBhvr>
                                        <p:cTn id="22" dur="500"/>
                                        <p:tgtEl>
                                          <p:spTgt spid="90117"/>
                                        </p:tgtEl>
                                      </p:cBhvr>
                                    </p:animEffect>
                                  </p:childTnLst>
                                </p:cTn>
                              </p:par>
                              <p:par>
                                <p:cTn id="23" presetID="22" presetClass="entr" presetSubtype="8" fill="hold" nodeType="withEffect">
                                  <p:stCondLst>
                                    <p:cond delay="0"/>
                                  </p:stCondLst>
                                  <p:childTnLst>
                                    <p:set>
                                      <p:cBhvr>
                                        <p:cTn id="24" dur="1" fill="hold">
                                          <p:stCondLst>
                                            <p:cond delay="0"/>
                                          </p:stCondLst>
                                        </p:cTn>
                                        <p:tgtEl>
                                          <p:spTgt spid="90118"/>
                                        </p:tgtEl>
                                        <p:attrNameLst>
                                          <p:attrName>style.visibility</p:attrName>
                                        </p:attrNameLst>
                                      </p:cBhvr>
                                      <p:to>
                                        <p:strVal val="visible"/>
                                      </p:to>
                                    </p:set>
                                    <p:animEffect transition="in" filter="wipe(left)">
                                      <p:cBhvr>
                                        <p:cTn id="25" dur="500"/>
                                        <p:tgtEl>
                                          <p:spTgt spid="90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p:bldP spid="90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矩形 4"/>
          <p:cNvSpPr>
            <a:spLocks noChangeArrowheads="1"/>
          </p:cNvSpPr>
          <p:nvPr/>
        </p:nvSpPr>
        <p:spPr bwMode="auto">
          <a:xfrm>
            <a:off x="3184525" y="1604963"/>
            <a:ext cx="1652588" cy="2227262"/>
          </a:xfrm>
          <a:custGeom>
            <a:avLst/>
            <a:gdLst>
              <a:gd name="T0" fmla="*/ 0 w 2071340"/>
              <a:gd name="T1" fmla="*/ 0 h 2828404"/>
              <a:gd name="T2" fmla="*/ 0 60000 65536"/>
              <a:gd name="T3" fmla="*/ 0 w 2071340"/>
              <a:gd name="T4" fmla="*/ 0 h 2828404"/>
              <a:gd name="T5" fmla="*/ 2071340 w 2071340"/>
              <a:gd name="T6" fmla="*/ 2828404 h 2828404"/>
            </a:gdLst>
            <a:ahLst/>
            <a:cxnLst>
              <a:cxn ang="T2">
                <a:pos x="T0" y="T1"/>
              </a:cxn>
            </a:cxnLst>
            <a:rect l="T3" t="T4" r="T5" b="T6"/>
            <a:pathLst>
              <a:path w="2071340" h="2828404">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tx2"/>
          </a:solidFill>
          <a:ln w="3175">
            <a:solidFill>
              <a:srgbClr val="EAEAEA"/>
            </a:solidFill>
            <a:bevel/>
            <a:headEnd/>
            <a:tailEnd/>
          </a:ln>
        </p:spPr>
        <p:txBody>
          <a:bodyPr lIns="357210" tIns="36293" rIns="357210" bIns="36293" anchor="ctr"/>
          <a:lstStyle/>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endParaRPr lang="en-US" sz="1000" b="0">
              <a:solidFill>
                <a:schemeClr val="bg1"/>
              </a:solidFill>
              <a:latin typeface="微软雅黑" pitchFamily="34" charset="-122"/>
              <a:ea typeface="造字工房悦黑体验版常规体" pitchFamily="50" charset="-122"/>
              <a:sym typeface="微软雅黑" pitchFamily="34" charset="-122"/>
            </a:endParaRP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endParaRPr lang="zh-CN" altLang="en-US" sz="1400" b="0">
              <a:ea typeface="造字工房悦黑体验版常规体" pitchFamily="50" charset="-122"/>
            </a:endParaRPr>
          </a:p>
        </p:txBody>
      </p:sp>
      <p:sp>
        <p:nvSpPr>
          <p:cNvPr id="97284" name="矩形 5"/>
          <p:cNvSpPr>
            <a:spLocks noChangeArrowheads="1"/>
          </p:cNvSpPr>
          <p:nvPr/>
        </p:nvSpPr>
        <p:spPr bwMode="auto">
          <a:xfrm>
            <a:off x="4938713" y="1604963"/>
            <a:ext cx="1639887" cy="2227262"/>
          </a:xfrm>
          <a:custGeom>
            <a:avLst/>
            <a:gdLst>
              <a:gd name="T0" fmla="*/ 0 w 2055564"/>
              <a:gd name="T1" fmla="*/ 0 h 2828404"/>
              <a:gd name="T2" fmla="*/ 0 60000 65536"/>
              <a:gd name="T3" fmla="*/ 0 w 2055564"/>
              <a:gd name="T4" fmla="*/ 0 h 2828404"/>
              <a:gd name="T5" fmla="*/ 2055564 w 2055564"/>
              <a:gd name="T6" fmla="*/ 2828404 h 2828404"/>
            </a:gdLst>
            <a:ahLst/>
            <a:cxnLst>
              <a:cxn ang="T2">
                <a:pos x="T0" y="T1"/>
              </a:cxn>
            </a:cxnLst>
            <a:rect l="T3" t="T4" r="T5" b="T6"/>
            <a:pathLst>
              <a:path w="2055564" h="282840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bg2"/>
          </a:solidFill>
          <a:ln w="3175">
            <a:solidFill>
              <a:srgbClr val="EAEAEA"/>
            </a:solidFill>
            <a:bevel/>
            <a:headEnd/>
            <a:tailEnd/>
          </a:ln>
        </p:spPr>
        <p:txBody>
          <a:bodyPr lIns="357210" tIns="36293" rIns="357210" bIns="36293" anchor="ctr"/>
          <a:lstStyle/>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endParaRPr lang="en-US" sz="1000" b="0">
              <a:solidFill>
                <a:schemeClr val="bg1"/>
              </a:solidFill>
              <a:latin typeface="微软雅黑" pitchFamily="34" charset="-122"/>
              <a:ea typeface="造字工房悦黑体验版常规体" pitchFamily="50" charset="-122"/>
              <a:sym typeface="微软雅黑" pitchFamily="34" charset="-122"/>
            </a:endParaRP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添加文本</a:t>
            </a:r>
          </a:p>
        </p:txBody>
      </p:sp>
      <p:sp>
        <p:nvSpPr>
          <p:cNvPr id="97285" name="矩形 6"/>
          <p:cNvSpPr>
            <a:spLocks noChangeArrowheads="1"/>
          </p:cNvSpPr>
          <p:nvPr/>
        </p:nvSpPr>
        <p:spPr bwMode="auto">
          <a:xfrm>
            <a:off x="6678613" y="1604963"/>
            <a:ext cx="1566862" cy="2227262"/>
          </a:xfrm>
          <a:custGeom>
            <a:avLst/>
            <a:gdLst>
              <a:gd name="T0" fmla="*/ 0 w 1963712"/>
              <a:gd name="T1" fmla="*/ 0 h 2828404"/>
              <a:gd name="T2" fmla="*/ 0 60000 65536"/>
              <a:gd name="T3" fmla="*/ 0 w 1963712"/>
              <a:gd name="T4" fmla="*/ 0 h 2828404"/>
              <a:gd name="T5" fmla="*/ 1963712 w 1963712"/>
              <a:gd name="T6" fmla="*/ 2828404 h 2828404"/>
            </a:gdLst>
            <a:ahLst/>
            <a:cxnLst>
              <a:cxn ang="T2">
                <a:pos x="T0" y="T1"/>
              </a:cxn>
            </a:cxnLst>
            <a:rect l="T3" t="T4" r="T5" b="T6"/>
            <a:pathLst>
              <a:path w="1963712" h="2828404">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chemeClr val="tx2"/>
          </a:solidFill>
          <a:ln w="3175">
            <a:solidFill>
              <a:srgbClr val="EAEAEA"/>
            </a:solidFill>
            <a:bevel/>
            <a:headEnd/>
            <a:tailEnd/>
          </a:ln>
        </p:spPr>
        <p:txBody>
          <a:bodyPr lIns="428652" tIns="36293" rIns="142884" bIns="36293" anchor="ctr"/>
          <a:lstStyle/>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添加内容</a:t>
            </a:r>
          </a:p>
        </p:txBody>
      </p:sp>
      <p:sp>
        <p:nvSpPr>
          <p:cNvPr id="97286" name="椭圆 7"/>
          <p:cNvSpPr>
            <a:spLocks noChangeArrowheads="1"/>
          </p:cNvSpPr>
          <p:nvPr/>
        </p:nvSpPr>
        <p:spPr bwMode="auto">
          <a:xfrm>
            <a:off x="2813050" y="2401888"/>
            <a:ext cx="642938"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文本</a:t>
            </a:r>
            <a:endParaRPr lang="zh-CN" altLang="en-US" sz="1400" b="0"/>
          </a:p>
        </p:txBody>
      </p:sp>
      <p:sp>
        <p:nvSpPr>
          <p:cNvPr id="97287" name="椭圆 8"/>
          <p:cNvSpPr>
            <a:spLocks noChangeArrowheads="1"/>
          </p:cNvSpPr>
          <p:nvPr/>
        </p:nvSpPr>
        <p:spPr bwMode="auto">
          <a:xfrm>
            <a:off x="4565650" y="2401888"/>
            <a:ext cx="644525"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文本</a:t>
            </a:r>
            <a:endParaRPr lang="zh-CN" altLang="en-US" sz="1400" b="0"/>
          </a:p>
        </p:txBody>
      </p:sp>
      <p:sp>
        <p:nvSpPr>
          <p:cNvPr id="97288" name="椭圆 9"/>
          <p:cNvSpPr>
            <a:spLocks noChangeArrowheads="1"/>
          </p:cNvSpPr>
          <p:nvPr/>
        </p:nvSpPr>
        <p:spPr bwMode="auto">
          <a:xfrm>
            <a:off x="6307138" y="2401888"/>
            <a:ext cx="642937"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文本</a:t>
            </a:r>
            <a:endParaRPr lang="zh-CN" altLang="en-US" sz="1400" b="0"/>
          </a:p>
        </p:txBody>
      </p:sp>
      <p:sp>
        <p:nvSpPr>
          <p:cNvPr id="97289" name="矩形 3"/>
          <p:cNvSpPr>
            <a:spLocks noChangeArrowheads="1"/>
          </p:cNvSpPr>
          <p:nvPr/>
        </p:nvSpPr>
        <p:spPr bwMode="auto">
          <a:xfrm>
            <a:off x="1555750" y="1604963"/>
            <a:ext cx="1528763" cy="2227262"/>
          </a:xfrm>
          <a:custGeom>
            <a:avLst/>
            <a:gdLst>
              <a:gd name="T0" fmla="*/ 0 w 1915864"/>
              <a:gd name="T1" fmla="*/ 0 h 2828404"/>
              <a:gd name="T2" fmla="*/ 0 60000 65536"/>
              <a:gd name="T3" fmla="*/ 0 w 1915864"/>
              <a:gd name="T4" fmla="*/ 0 h 2828404"/>
              <a:gd name="T5" fmla="*/ 1915864 w 1915864"/>
              <a:gd name="T6" fmla="*/ 2828404 h 2828404"/>
            </a:gdLst>
            <a:ahLst/>
            <a:cxnLst>
              <a:cxn ang="T2">
                <a:pos x="T0" y="T1"/>
              </a:cxn>
            </a:cxnLst>
            <a:rect l="T3" t="T4" r="T5" b="T6"/>
            <a:pathLst>
              <a:path w="1915864" h="282840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chemeClr val="bg2"/>
          </a:solidFill>
          <a:ln w="3175">
            <a:noFill/>
            <a:bevel/>
            <a:headEnd/>
            <a:tailEnd/>
          </a:ln>
        </p:spPr>
        <p:txBody>
          <a:bodyPr lIns="142884" tIns="36293" rIns="357210" bIns="36293" anchor="ctr"/>
          <a:lstStyle/>
          <a:p>
            <a:pPr algn="ctr" defTabSz="725488">
              <a:lnSpc>
                <a:spcPct val="110000"/>
              </a:lnSpc>
            </a:pPr>
            <a:endParaRPr lang="zh-CN" altLang="en-US" sz="1000" b="0">
              <a:solidFill>
                <a:schemeClr val="bg1"/>
              </a:solidFill>
              <a:sym typeface="微软雅黑" pitchFamily="34" charset="-122"/>
            </a:endParaRP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endParaRPr lang="en-US" sz="1000" b="0">
              <a:solidFill>
                <a:schemeClr val="bg1"/>
              </a:solidFill>
              <a:sym typeface="微软雅黑" pitchFamily="34" charset="-122"/>
            </a:endParaRP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p>
          <a:p>
            <a:pPr algn="ctr" defTabSz="725488">
              <a:lnSpc>
                <a:spcPct val="110000"/>
              </a:lnSpc>
            </a:pPr>
            <a:r>
              <a:rPr lang="zh-CN" altLang="en-US" sz="1000" b="0">
                <a:solidFill>
                  <a:schemeClr val="bg1"/>
                </a:solidFill>
                <a:sym typeface="微软雅黑" pitchFamily="34" charset="-122"/>
              </a:rPr>
              <a:t>添加文本</a:t>
            </a:r>
            <a:endParaRPr lang="zh-CN" altLang="en-US" sz="1000" b="0"/>
          </a:p>
          <a:p>
            <a:pPr algn="ctr" defTabSz="725488">
              <a:lnSpc>
                <a:spcPct val="110000"/>
              </a:lnSpc>
              <a:buFont typeface="Arial" charset="0"/>
              <a:buNone/>
            </a:pPr>
            <a:endParaRPr lang="zh-CN" altLang="en-US" sz="1000" b="0">
              <a:solidFill>
                <a:schemeClr val="bg1"/>
              </a:solidFill>
              <a:sym typeface="微软雅黑" pitchFamily="34" charset="-122"/>
            </a:endParaRPr>
          </a:p>
        </p:txBody>
      </p:sp>
      <p:sp>
        <p:nvSpPr>
          <p:cNvPr id="97294" name="矩形 15"/>
          <p:cNvSpPr>
            <a:spLocks noChangeArrowheads="1"/>
          </p:cNvSpPr>
          <p:nvPr/>
        </p:nvSpPr>
        <p:spPr bwMode="auto">
          <a:xfrm>
            <a:off x="1555750" y="4156075"/>
            <a:ext cx="6689725" cy="849313"/>
          </a:xfrm>
          <a:prstGeom prst="rect">
            <a:avLst/>
          </a:prstGeom>
          <a:solidFill>
            <a:schemeClr val="tx2"/>
          </a:solidFill>
          <a:ln w="25400">
            <a:noFill/>
            <a:bevel/>
            <a:headEnd/>
            <a:tailEnd/>
          </a:ln>
        </p:spPr>
        <p:txBody>
          <a:bodyPr lIns="72585" tIns="36293" rIns="72585" bIns="36293" anchor="ctr"/>
          <a:lstStyle/>
          <a:p>
            <a:pPr algn="ctr" defTabSz="725488">
              <a:buFont typeface="Arial" charset="0"/>
              <a:buNone/>
            </a:pPr>
            <a:endParaRPr lang="zh-CN" altLang="en-US" sz="1400" b="0">
              <a:solidFill>
                <a:srgbClr val="FFFFFF"/>
              </a:solidFill>
              <a:latin typeface="宋体" charset="-122"/>
              <a:ea typeface="宋体" charset="-122"/>
              <a:sym typeface="宋体" charset="-122"/>
            </a:endParaRPr>
          </a:p>
        </p:txBody>
      </p:sp>
      <p:sp>
        <p:nvSpPr>
          <p:cNvPr id="97295" name="文本框 16"/>
          <p:cNvSpPr>
            <a:spLocks noChangeArrowheads="1"/>
          </p:cNvSpPr>
          <p:nvPr/>
        </p:nvSpPr>
        <p:spPr bwMode="auto">
          <a:xfrm>
            <a:off x="1555750" y="4286250"/>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296" name="文本框 18"/>
          <p:cNvSpPr>
            <a:spLocks noChangeArrowheads="1"/>
          </p:cNvSpPr>
          <p:nvPr/>
        </p:nvSpPr>
        <p:spPr bwMode="auto">
          <a:xfrm>
            <a:off x="3216275" y="4286250"/>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297" name="文本框 19"/>
          <p:cNvSpPr>
            <a:spLocks noChangeArrowheads="1"/>
          </p:cNvSpPr>
          <p:nvPr/>
        </p:nvSpPr>
        <p:spPr bwMode="auto">
          <a:xfrm>
            <a:off x="4957763" y="4286250"/>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298" name="文本框 20"/>
          <p:cNvSpPr>
            <a:spLocks noChangeArrowheads="1"/>
          </p:cNvSpPr>
          <p:nvPr/>
        </p:nvSpPr>
        <p:spPr bwMode="auto">
          <a:xfrm>
            <a:off x="6600825" y="4284663"/>
            <a:ext cx="1716088" cy="271462"/>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299" name="文本框 21"/>
          <p:cNvSpPr>
            <a:spLocks noChangeArrowheads="1"/>
          </p:cNvSpPr>
          <p:nvPr/>
        </p:nvSpPr>
        <p:spPr bwMode="auto">
          <a:xfrm>
            <a:off x="1555750" y="4625975"/>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300" name="文本框 22"/>
          <p:cNvSpPr>
            <a:spLocks noChangeArrowheads="1"/>
          </p:cNvSpPr>
          <p:nvPr/>
        </p:nvSpPr>
        <p:spPr bwMode="auto">
          <a:xfrm>
            <a:off x="3216275" y="4625975"/>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301" name="文本框 23"/>
          <p:cNvSpPr>
            <a:spLocks noChangeArrowheads="1"/>
          </p:cNvSpPr>
          <p:nvPr/>
        </p:nvSpPr>
        <p:spPr bwMode="auto">
          <a:xfrm>
            <a:off x="4957763" y="4625975"/>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
        <p:nvSpPr>
          <p:cNvPr id="97302" name="文本框 24"/>
          <p:cNvSpPr>
            <a:spLocks noChangeArrowheads="1"/>
          </p:cNvSpPr>
          <p:nvPr/>
        </p:nvSpPr>
        <p:spPr bwMode="auto">
          <a:xfrm>
            <a:off x="6589713" y="4645025"/>
            <a:ext cx="1655762"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请输入您需要的文字</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7289"/>
                                        </p:tgtEl>
                                        <p:attrNameLst>
                                          <p:attrName>style.visibility</p:attrName>
                                        </p:attrNameLst>
                                      </p:cBhvr>
                                      <p:to>
                                        <p:strVal val="visible"/>
                                      </p:to>
                                    </p:set>
                                    <p:animEffect transition="in" filter="slide(fromBottom)">
                                      <p:cBhvr>
                                        <p:cTn id="7" dur="500"/>
                                        <p:tgtEl>
                                          <p:spTgt spid="97289"/>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7283"/>
                                        </p:tgtEl>
                                        <p:attrNameLst>
                                          <p:attrName>style.visibility</p:attrName>
                                        </p:attrNameLst>
                                      </p:cBhvr>
                                      <p:to>
                                        <p:strVal val="visible"/>
                                      </p:to>
                                    </p:set>
                                    <p:animEffect transition="in" filter="slide(fromBottom)">
                                      <p:cBhvr>
                                        <p:cTn id="10" dur="500"/>
                                        <p:tgtEl>
                                          <p:spTgt spid="97283"/>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97284"/>
                                        </p:tgtEl>
                                        <p:attrNameLst>
                                          <p:attrName>style.visibility</p:attrName>
                                        </p:attrNameLst>
                                      </p:cBhvr>
                                      <p:to>
                                        <p:strVal val="visible"/>
                                      </p:to>
                                    </p:set>
                                    <p:animEffect transition="in" filter="slide(fromBottom)">
                                      <p:cBhvr>
                                        <p:cTn id="13" dur="500"/>
                                        <p:tgtEl>
                                          <p:spTgt spid="97284"/>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97285"/>
                                        </p:tgtEl>
                                        <p:attrNameLst>
                                          <p:attrName>style.visibility</p:attrName>
                                        </p:attrNameLst>
                                      </p:cBhvr>
                                      <p:to>
                                        <p:strVal val="visible"/>
                                      </p:to>
                                    </p:set>
                                    <p:animEffect transition="in" filter="slide(fromBottom)">
                                      <p:cBhvr>
                                        <p:cTn id="16" dur="500"/>
                                        <p:tgtEl>
                                          <p:spTgt spid="97285"/>
                                        </p:tgtEl>
                                      </p:cBhvr>
                                    </p:animEffect>
                                  </p:childTnLst>
                                </p:cTn>
                              </p:par>
                            </p:childTnLst>
                          </p:cTn>
                        </p:par>
                        <p:par>
                          <p:cTn id="17" fill="hold">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97286"/>
                                        </p:tgtEl>
                                        <p:attrNameLst>
                                          <p:attrName>style.visibility</p:attrName>
                                        </p:attrNameLst>
                                      </p:cBhvr>
                                      <p:to>
                                        <p:strVal val="visible"/>
                                      </p:to>
                                    </p:set>
                                    <p:anim calcmode="lin" valueType="num">
                                      <p:cBhvr>
                                        <p:cTn id="20" dur="500" fill="hold"/>
                                        <p:tgtEl>
                                          <p:spTgt spid="97286"/>
                                        </p:tgtEl>
                                        <p:attrNameLst>
                                          <p:attrName>ppt_w</p:attrName>
                                        </p:attrNameLst>
                                      </p:cBhvr>
                                      <p:tavLst>
                                        <p:tav tm="0">
                                          <p:val>
                                            <p:fltVal val="0"/>
                                          </p:val>
                                        </p:tav>
                                        <p:tav tm="100000">
                                          <p:val>
                                            <p:strVal val="#ppt_w"/>
                                          </p:val>
                                        </p:tav>
                                      </p:tavLst>
                                    </p:anim>
                                    <p:anim calcmode="lin" valueType="num">
                                      <p:cBhvr>
                                        <p:cTn id="21" dur="500" fill="hold"/>
                                        <p:tgtEl>
                                          <p:spTgt spid="9728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97287"/>
                                        </p:tgtEl>
                                        <p:attrNameLst>
                                          <p:attrName>style.visibility</p:attrName>
                                        </p:attrNameLst>
                                      </p:cBhvr>
                                      <p:to>
                                        <p:strVal val="visible"/>
                                      </p:to>
                                    </p:set>
                                    <p:anim calcmode="lin" valueType="num">
                                      <p:cBhvr>
                                        <p:cTn id="24" dur="500" fill="hold"/>
                                        <p:tgtEl>
                                          <p:spTgt spid="97287"/>
                                        </p:tgtEl>
                                        <p:attrNameLst>
                                          <p:attrName>ppt_w</p:attrName>
                                        </p:attrNameLst>
                                      </p:cBhvr>
                                      <p:tavLst>
                                        <p:tav tm="0">
                                          <p:val>
                                            <p:fltVal val="0"/>
                                          </p:val>
                                        </p:tav>
                                        <p:tav tm="100000">
                                          <p:val>
                                            <p:strVal val="#ppt_w"/>
                                          </p:val>
                                        </p:tav>
                                      </p:tavLst>
                                    </p:anim>
                                    <p:anim calcmode="lin" valueType="num">
                                      <p:cBhvr>
                                        <p:cTn id="25" dur="500" fill="hold"/>
                                        <p:tgtEl>
                                          <p:spTgt spid="97287"/>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97288"/>
                                        </p:tgtEl>
                                        <p:attrNameLst>
                                          <p:attrName>style.visibility</p:attrName>
                                        </p:attrNameLst>
                                      </p:cBhvr>
                                      <p:to>
                                        <p:strVal val="visible"/>
                                      </p:to>
                                    </p:set>
                                    <p:anim calcmode="lin" valueType="num">
                                      <p:cBhvr>
                                        <p:cTn id="28" dur="500" fill="hold"/>
                                        <p:tgtEl>
                                          <p:spTgt spid="97288"/>
                                        </p:tgtEl>
                                        <p:attrNameLst>
                                          <p:attrName>ppt_w</p:attrName>
                                        </p:attrNameLst>
                                      </p:cBhvr>
                                      <p:tavLst>
                                        <p:tav tm="0">
                                          <p:val>
                                            <p:fltVal val="0"/>
                                          </p:val>
                                        </p:tav>
                                        <p:tav tm="100000">
                                          <p:val>
                                            <p:strVal val="#ppt_w"/>
                                          </p:val>
                                        </p:tav>
                                      </p:tavLst>
                                    </p:anim>
                                    <p:anim calcmode="lin" valueType="num">
                                      <p:cBhvr>
                                        <p:cTn id="29" dur="500" fill="hold"/>
                                        <p:tgtEl>
                                          <p:spTgt spid="97288"/>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97294"/>
                                        </p:tgtEl>
                                        <p:attrNameLst>
                                          <p:attrName>style.visibility</p:attrName>
                                        </p:attrNameLst>
                                      </p:cBhvr>
                                      <p:to>
                                        <p:strVal val="visible"/>
                                      </p:to>
                                    </p:set>
                                    <p:animEffect transition="in" filter="dissolve">
                                      <p:cBhvr>
                                        <p:cTn id="33" dur="500"/>
                                        <p:tgtEl>
                                          <p:spTgt spid="97294"/>
                                        </p:tgtEl>
                                      </p:cBhvr>
                                    </p:animEffect>
                                  </p:childTnLst>
                                </p:cTn>
                              </p:par>
                            </p:childTnLst>
                          </p:cTn>
                        </p:par>
                        <p:par>
                          <p:cTn id="34" fill="hold">
                            <p:stCondLst>
                              <p:cond delay="150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97295"/>
                                        </p:tgtEl>
                                        <p:attrNameLst>
                                          <p:attrName>style.visibility</p:attrName>
                                        </p:attrNameLst>
                                      </p:cBhvr>
                                      <p:to>
                                        <p:strVal val="visible"/>
                                      </p:to>
                                    </p:set>
                                    <p:anim calcmode="lin" valueType="num">
                                      <p:cBhvr>
                                        <p:cTn id="37" dur="500" fill="hold"/>
                                        <p:tgtEl>
                                          <p:spTgt spid="97295"/>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7295"/>
                                        </p:tgtEl>
                                        <p:attrNameLst>
                                          <p:attrName>ppt_y</p:attrName>
                                        </p:attrNameLst>
                                      </p:cBhvr>
                                      <p:tavLst>
                                        <p:tav tm="0">
                                          <p:val>
                                            <p:strVal val="#ppt_y"/>
                                          </p:val>
                                        </p:tav>
                                        <p:tav tm="100000">
                                          <p:val>
                                            <p:strVal val="#ppt_y"/>
                                          </p:val>
                                        </p:tav>
                                      </p:tavLst>
                                    </p:anim>
                                    <p:anim calcmode="lin" valueType="num">
                                      <p:cBhvr>
                                        <p:cTn id="39" dur="500" fill="hold"/>
                                        <p:tgtEl>
                                          <p:spTgt spid="97295"/>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729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7295"/>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97299"/>
                                        </p:tgtEl>
                                        <p:attrNameLst>
                                          <p:attrName>style.visibility</p:attrName>
                                        </p:attrNameLst>
                                      </p:cBhvr>
                                      <p:to>
                                        <p:strVal val="visible"/>
                                      </p:to>
                                    </p:set>
                                    <p:anim calcmode="lin" valueType="num">
                                      <p:cBhvr>
                                        <p:cTn id="44" dur="500" fill="hold"/>
                                        <p:tgtEl>
                                          <p:spTgt spid="97299"/>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97299"/>
                                        </p:tgtEl>
                                        <p:attrNameLst>
                                          <p:attrName>ppt_y</p:attrName>
                                        </p:attrNameLst>
                                      </p:cBhvr>
                                      <p:tavLst>
                                        <p:tav tm="0">
                                          <p:val>
                                            <p:strVal val="#ppt_y"/>
                                          </p:val>
                                        </p:tav>
                                        <p:tav tm="100000">
                                          <p:val>
                                            <p:strVal val="#ppt_y"/>
                                          </p:val>
                                        </p:tav>
                                      </p:tavLst>
                                    </p:anim>
                                    <p:anim calcmode="lin" valueType="num">
                                      <p:cBhvr>
                                        <p:cTn id="46" dur="500" fill="hold"/>
                                        <p:tgtEl>
                                          <p:spTgt spid="97299"/>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97299"/>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97299"/>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97296"/>
                                        </p:tgtEl>
                                        <p:attrNameLst>
                                          <p:attrName>style.visibility</p:attrName>
                                        </p:attrNameLst>
                                      </p:cBhvr>
                                      <p:to>
                                        <p:strVal val="visible"/>
                                      </p:to>
                                    </p:set>
                                    <p:anim calcmode="lin" valueType="num">
                                      <p:cBhvr>
                                        <p:cTn id="51" dur="500" fill="hold"/>
                                        <p:tgtEl>
                                          <p:spTgt spid="97296"/>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97296"/>
                                        </p:tgtEl>
                                        <p:attrNameLst>
                                          <p:attrName>ppt_y</p:attrName>
                                        </p:attrNameLst>
                                      </p:cBhvr>
                                      <p:tavLst>
                                        <p:tav tm="0">
                                          <p:val>
                                            <p:strVal val="#ppt_y"/>
                                          </p:val>
                                        </p:tav>
                                        <p:tav tm="100000">
                                          <p:val>
                                            <p:strVal val="#ppt_y"/>
                                          </p:val>
                                        </p:tav>
                                      </p:tavLst>
                                    </p:anim>
                                    <p:anim calcmode="lin" valueType="num">
                                      <p:cBhvr>
                                        <p:cTn id="53" dur="500" fill="hold"/>
                                        <p:tgtEl>
                                          <p:spTgt spid="97296"/>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97296"/>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97296"/>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97300"/>
                                        </p:tgtEl>
                                        <p:attrNameLst>
                                          <p:attrName>style.visibility</p:attrName>
                                        </p:attrNameLst>
                                      </p:cBhvr>
                                      <p:to>
                                        <p:strVal val="visible"/>
                                      </p:to>
                                    </p:set>
                                    <p:anim calcmode="lin" valueType="num">
                                      <p:cBhvr>
                                        <p:cTn id="58" dur="500" fill="hold"/>
                                        <p:tgtEl>
                                          <p:spTgt spid="97300"/>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97300"/>
                                        </p:tgtEl>
                                        <p:attrNameLst>
                                          <p:attrName>ppt_y</p:attrName>
                                        </p:attrNameLst>
                                      </p:cBhvr>
                                      <p:tavLst>
                                        <p:tav tm="0">
                                          <p:val>
                                            <p:strVal val="#ppt_y"/>
                                          </p:val>
                                        </p:tav>
                                        <p:tav tm="100000">
                                          <p:val>
                                            <p:strVal val="#ppt_y"/>
                                          </p:val>
                                        </p:tav>
                                      </p:tavLst>
                                    </p:anim>
                                    <p:anim calcmode="lin" valueType="num">
                                      <p:cBhvr>
                                        <p:cTn id="60" dur="500" fill="hold"/>
                                        <p:tgtEl>
                                          <p:spTgt spid="97300"/>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97300"/>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97300"/>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97297"/>
                                        </p:tgtEl>
                                        <p:attrNameLst>
                                          <p:attrName>style.visibility</p:attrName>
                                        </p:attrNameLst>
                                      </p:cBhvr>
                                      <p:to>
                                        <p:strVal val="visible"/>
                                      </p:to>
                                    </p:set>
                                    <p:anim calcmode="lin" valueType="num">
                                      <p:cBhvr>
                                        <p:cTn id="65" dur="500" fill="hold"/>
                                        <p:tgtEl>
                                          <p:spTgt spid="97297"/>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97297"/>
                                        </p:tgtEl>
                                        <p:attrNameLst>
                                          <p:attrName>ppt_y</p:attrName>
                                        </p:attrNameLst>
                                      </p:cBhvr>
                                      <p:tavLst>
                                        <p:tav tm="0">
                                          <p:val>
                                            <p:strVal val="#ppt_y"/>
                                          </p:val>
                                        </p:tav>
                                        <p:tav tm="100000">
                                          <p:val>
                                            <p:strVal val="#ppt_y"/>
                                          </p:val>
                                        </p:tav>
                                      </p:tavLst>
                                    </p:anim>
                                    <p:anim calcmode="lin" valueType="num">
                                      <p:cBhvr>
                                        <p:cTn id="67" dur="500" fill="hold"/>
                                        <p:tgtEl>
                                          <p:spTgt spid="97297"/>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97297"/>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97297"/>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97301"/>
                                        </p:tgtEl>
                                        <p:attrNameLst>
                                          <p:attrName>style.visibility</p:attrName>
                                        </p:attrNameLst>
                                      </p:cBhvr>
                                      <p:to>
                                        <p:strVal val="visible"/>
                                      </p:to>
                                    </p:set>
                                    <p:anim calcmode="lin" valueType="num">
                                      <p:cBhvr>
                                        <p:cTn id="72" dur="500" fill="hold"/>
                                        <p:tgtEl>
                                          <p:spTgt spid="97301"/>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7301"/>
                                        </p:tgtEl>
                                        <p:attrNameLst>
                                          <p:attrName>ppt_y</p:attrName>
                                        </p:attrNameLst>
                                      </p:cBhvr>
                                      <p:tavLst>
                                        <p:tav tm="0">
                                          <p:val>
                                            <p:strVal val="#ppt_y"/>
                                          </p:val>
                                        </p:tav>
                                        <p:tav tm="100000">
                                          <p:val>
                                            <p:strVal val="#ppt_y"/>
                                          </p:val>
                                        </p:tav>
                                      </p:tavLst>
                                    </p:anim>
                                    <p:anim calcmode="lin" valueType="num">
                                      <p:cBhvr>
                                        <p:cTn id="74" dur="500" fill="hold"/>
                                        <p:tgtEl>
                                          <p:spTgt spid="97301"/>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7301"/>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7301"/>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97298"/>
                                        </p:tgtEl>
                                        <p:attrNameLst>
                                          <p:attrName>style.visibility</p:attrName>
                                        </p:attrNameLst>
                                      </p:cBhvr>
                                      <p:to>
                                        <p:strVal val="visible"/>
                                      </p:to>
                                    </p:set>
                                    <p:anim calcmode="lin" valueType="num">
                                      <p:cBhvr>
                                        <p:cTn id="79" dur="500" fill="hold"/>
                                        <p:tgtEl>
                                          <p:spTgt spid="97298"/>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97298"/>
                                        </p:tgtEl>
                                        <p:attrNameLst>
                                          <p:attrName>ppt_y</p:attrName>
                                        </p:attrNameLst>
                                      </p:cBhvr>
                                      <p:tavLst>
                                        <p:tav tm="0">
                                          <p:val>
                                            <p:strVal val="#ppt_y"/>
                                          </p:val>
                                        </p:tav>
                                        <p:tav tm="100000">
                                          <p:val>
                                            <p:strVal val="#ppt_y"/>
                                          </p:val>
                                        </p:tav>
                                      </p:tavLst>
                                    </p:anim>
                                    <p:anim calcmode="lin" valueType="num">
                                      <p:cBhvr>
                                        <p:cTn id="81" dur="500" fill="hold"/>
                                        <p:tgtEl>
                                          <p:spTgt spid="97298"/>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97298"/>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97298"/>
                                        </p:tgtEl>
                                      </p:cBhvr>
                                    </p:animEffect>
                                  </p:childTnLst>
                                </p:cTn>
                              </p:par>
                              <p:par>
                                <p:cTn id="84" presetID="41" presetClass="entr" presetSubtype="0" fill="hold" grpId="0" nodeType="withEffect">
                                  <p:stCondLst>
                                    <p:cond delay="0"/>
                                  </p:stCondLst>
                                  <p:iterate type="lt">
                                    <p:tmPct val="10000"/>
                                  </p:iterate>
                                  <p:childTnLst>
                                    <p:set>
                                      <p:cBhvr>
                                        <p:cTn id="85" dur="1" fill="hold">
                                          <p:stCondLst>
                                            <p:cond delay="0"/>
                                          </p:stCondLst>
                                        </p:cTn>
                                        <p:tgtEl>
                                          <p:spTgt spid="97302"/>
                                        </p:tgtEl>
                                        <p:attrNameLst>
                                          <p:attrName>style.visibility</p:attrName>
                                        </p:attrNameLst>
                                      </p:cBhvr>
                                      <p:to>
                                        <p:strVal val="visible"/>
                                      </p:to>
                                    </p:set>
                                    <p:anim calcmode="lin" valueType="num">
                                      <p:cBhvr>
                                        <p:cTn id="86" dur="500" fill="hold"/>
                                        <p:tgtEl>
                                          <p:spTgt spid="97302"/>
                                        </p:tgtEl>
                                        <p:attrNameLst>
                                          <p:attrName>ppt_x</p:attrName>
                                        </p:attrNameLst>
                                      </p:cBhvr>
                                      <p:tavLst>
                                        <p:tav tm="0">
                                          <p:val>
                                            <p:strVal val="#ppt_x"/>
                                          </p:val>
                                        </p:tav>
                                        <p:tav tm="50000">
                                          <p:val>
                                            <p:strVal val="#ppt_x+.1"/>
                                          </p:val>
                                        </p:tav>
                                        <p:tav tm="100000">
                                          <p:val>
                                            <p:strVal val="#ppt_x"/>
                                          </p:val>
                                        </p:tav>
                                      </p:tavLst>
                                    </p:anim>
                                    <p:anim calcmode="lin" valueType="num">
                                      <p:cBhvr>
                                        <p:cTn id="87" dur="500" fill="hold"/>
                                        <p:tgtEl>
                                          <p:spTgt spid="97302"/>
                                        </p:tgtEl>
                                        <p:attrNameLst>
                                          <p:attrName>ppt_y</p:attrName>
                                        </p:attrNameLst>
                                      </p:cBhvr>
                                      <p:tavLst>
                                        <p:tav tm="0">
                                          <p:val>
                                            <p:strVal val="#ppt_y"/>
                                          </p:val>
                                        </p:tav>
                                        <p:tav tm="100000">
                                          <p:val>
                                            <p:strVal val="#ppt_y"/>
                                          </p:val>
                                        </p:tav>
                                      </p:tavLst>
                                    </p:anim>
                                    <p:anim calcmode="lin" valueType="num">
                                      <p:cBhvr>
                                        <p:cTn id="88" dur="500" fill="hold"/>
                                        <p:tgtEl>
                                          <p:spTgt spid="97302"/>
                                        </p:tgtEl>
                                        <p:attrNameLst>
                                          <p:attrName>ppt_h</p:attrName>
                                        </p:attrNameLst>
                                      </p:cBhvr>
                                      <p:tavLst>
                                        <p:tav tm="0">
                                          <p:val>
                                            <p:strVal val="#ppt_h/10"/>
                                          </p:val>
                                        </p:tav>
                                        <p:tav tm="50000">
                                          <p:val>
                                            <p:strVal val="#ppt_h+.01"/>
                                          </p:val>
                                        </p:tav>
                                        <p:tav tm="100000">
                                          <p:val>
                                            <p:strVal val="#ppt_h"/>
                                          </p:val>
                                        </p:tav>
                                      </p:tavLst>
                                    </p:anim>
                                    <p:anim calcmode="lin" valueType="num">
                                      <p:cBhvr>
                                        <p:cTn id="89" dur="500" fill="hold"/>
                                        <p:tgtEl>
                                          <p:spTgt spid="97302"/>
                                        </p:tgtEl>
                                        <p:attrNameLst>
                                          <p:attrName>ppt_w</p:attrName>
                                        </p:attrNameLst>
                                      </p:cBhvr>
                                      <p:tavLst>
                                        <p:tav tm="0">
                                          <p:val>
                                            <p:strVal val="#ppt_w/10"/>
                                          </p:val>
                                        </p:tav>
                                        <p:tav tm="50000">
                                          <p:val>
                                            <p:strVal val="#ppt_w+.01"/>
                                          </p:val>
                                        </p:tav>
                                        <p:tav tm="100000">
                                          <p:val>
                                            <p:strVal val="#ppt_w"/>
                                          </p:val>
                                        </p:tav>
                                      </p:tavLst>
                                    </p:anim>
                                    <p:animEffect transition="in" filter="fade">
                                      <p:cBhvr>
                                        <p:cTn id="90" dur="500" tmFilter="0,0; .5, 1; 1, 1"/>
                                        <p:tgtEl>
                                          <p:spTgt spid="97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animBg="1"/>
      <p:bldP spid="97284" grpId="0" animBg="1"/>
      <p:bldP spid="97285" grpId="0" animBg="1"/>
      <p:bldP spid="97286" grpId="0" animBg="1"/>
      <p:bldP spid="97287" grpId="0" animBg="1"/>
      <p:bldP spid="97288" grpId="0" animBg="1"/>
      <p:bldP spid="97289" grpId="0" animBg="1"/>
      <p:bldP spid="97294" grpId="0" animBg="1"/>
      <p:bldP spid="97295" grpId="0"/>
      <p:bldP spid="97296" grpId="0"/>
      <p:bldP spid="97297" grpId="0"/>
      <p:bldP spid="97298" grpId="0"/>
      <p:bldP spid="97299" grpId="0"/>
      <p:bldP spid="97300" grpId="0"/>
      <p:bldP spid="97301" grpId="0"/>
      <p:bldP spid="9730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0" name="Rectangle 25"/>
          <p:cNvSpPr>
            <a:spLocks noChangeArrowheads="1"/>
          </p:cNvSpPr>
          <p:nvPr/>
        </p:nvSpPr>
        <p:spPr bwMode="auto">
          <a:xfrm>
            <a:off x="0" y="0"/>
            <a:ext cx="9721850" cy="5400675"/>
          </a:xfrm>
          <a:prstGeom prst="rect">
            <a:avLst/>
          </a:prstGeom>
          <a:solidFill>
            <a:schemeClr val="accent1"/>
          </a:solidFill>
          <a:ln w="9525">
            <a:noFill/>
            <a:miter lim="800000"/>
            <a:headEnd/>
            <a:tailEnd/>
          </a:ln>
        </p:spPr>
        <p:txBody>
          <a:bodyPr wrap="none" anchor="ctr"/>
          <a:lstStyle/>
          <a:p>
            <a:endParaRPr lang="zh-CN" altLang="en-US"/>
          </a:p>
        </p:txBody>
      </p:sp>
      <p:pic>
        <p:nvPicPr>
          <p:cNvPr id="93191" name="Picture 7" descr="1"/>
          <p:cNvPicPr>
            <a:picLocks noChangeAspect="1" noChangeArrowheads="1"/>
          </p:cNvPicPr>
          <p:nvPr/>
        </p:nvPicPr>
        <p:blipFill>
          <a:blip r:embed="rId3"/>
          <a:srcRect/>
          <a:stretch>
            <a:fillRect/>
          </a:stretch>
        </p:blipFill>
        <p:spPr bwMode="auto">
          <a:xfrm>
            <a:off x="0" y="3175"/>
            <a:ext cx="9721850" cy="5397500"/>
          </a:xfrm>
          <a:prstGeom prst="rect">
            <a:avLst/>
          </a:prstGeom>
          <a:noFill/>
        </p:spPr>
      </p:pic>
      <p:pic>
        <p:nvPicPr>
          <p:cNvPr id="93197" name="Picture 13" descr="2"/>
          <p:cNvPicPr>
            <a:picLocks noChangeAspect="1" noChangeArrowheads="1"/>
          </p:cNvPicPr>
          <p:nvPr/>
        </p:nvPicPr>
        <p:blipFill>
          <a:blip r:embed="rId4"/>
          <a:srcRect r="61824" b="23354"/>
          <a:stretch>
            <a:fillRect/>
          </a:stretch>
        </p:blipFill>
        <p:spPr bwMode="auto">
          <a:xfrm>
            <a:off x="0" y="3175"/>
            <a:ext cx="3708400" cy="4137025"/>
          </a:xfrm>
          <a:prstGeom prst="rect">
            <a:avLst/>
          </a:prstGeom>
          <a:noFill/>
        </p:spPr>
      </p:pic>
      <p:pic>
        <p:nvPicPr>
          <p:cNvPr id="93198" name="Picture 14" descr="3"/>
          <p:cNvPicPr>
            <a:picLocks noChangeAspect="1" noChangeArrowheads="1"/>
          </p:cNvPicPr>
          <p:nvPr/>
        </p:nvPicPr>
        <p:blipFill>
          <a:blip r:embed="rId5"/>
          <a:srcRect l="69308" t="7353"/>
          <a:stretch>
            <a:fillRect/>
          </a:stretch>
        </p:blipFill>
        <p:spPr bwMode="auto">
          <a:xfrm>
            <a:off x="6732588" y="396875"/>
            <a:ext cx="2981325" cy="5000625"/>
          </a:xfrm>
          <a:prstGeom prst="rect">
            <a:avLst/>
          </a:prstGeom>
          <a:noFill/>
        </p:spPr>
      </p:pic>
      <p:sp>
        <p:nvSpPr>
          <p:cNvPr id="93196" name="Text Box 18"/>
          <p:cNvSpPr txBox="1">
            <a:spLocks noChangeArrowheads="1"/>
          </p:cNvSpPr>
          <p:nvPr/>
        </p:nvSpPr>
        <p:spPr bwMode="auto">
          <a:xfrm>
            <a:off x="3636963" y="2916238"/>
            <a:ext cx="3240087" cy="701675"/>
          </a:xfrm>
          <a:prstGeom prst="rect">
            <a:avLst/>
          </a:prstGeom>
          <a:noFill/>
          <a:ln w="9525">
            <a:noFill/>
            <a:miter lim="800000"/>
            <a:headEnd/>
            <a:tailEnd/>
          </a:ln>
        </p:spPr>
        <p:txBody>
          <a:bodyPr>
            <a:spAutoFit/>
          </a:bodyPr>
          <a:lstStyle/>
          <a:p>
            <a:pPr defTabSz="914400">
              <a:spcBef>
                <a:spcPct val="50000"/>
              </a:spcBef>
            </a:pPr>
            <a:r>
              <a:rPr lang="zh-CN" altLang="en-US" sz="4000" b="0">
                <a:solidFill>
                  <a:schemeClr val="tx2"/>
                </a:solidFill>
                <a:latin typeface="微软雅黑" pitchFamily="34" charset="-122"/>
              </a:rPr>
              <a:t>谢谢您的观赏</a:t>
            </a:r>
          </a:p>
        </p:txBody>
      </p:sp>
    </p:spTree>
  </p:cSld>
  <p:clrMapOvr>
    <a:masterClrMapping/>
  </p:clrMapOvr>
  <p:transition spd="med"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50" presetClass="entr" presetSubtype="0" decel="100000" fill="hold" nodeType="afterEffect">
                                  <p:stCondLst>
                                    <p:cond delay="0"/>
                                  </p:stCondLst>
                                  <p:childTnLst>
                                    <p:set>
                                      <p:cBhvr>
                                        <p:cTn id="6" dur="1" fill="hold">
                                          <p:stCondLst>
                                            <p:cond delay="0"/>
                                          </p:stCondLst>
                                        </p:cTn>
                                        <p:tgtEl>
                                          <p:spTgt spid="93191"/>
                                        </p:tgtEl>
                                        <p:attrNameLst>
                                          <p:attrName>style.visibility</p:attrName>
                                        </p:attrNameLst>
                                      </p:cBhvr>
                                      <p:to>
                                        <p:strVal val="visible"/>
                                      </p:to>
                                    </p:set>
                                    <p:anim calcmode="lin" valueType="num">
                                      <p:cBhvr>
                                        <p:cTn id="7" dur="1000" fill="hold"/>
                                        <p:tgtEl>
                                          <p:spTgt spid="93191"/>
                                        </p:tgtEl>
                                        <p:attrNameLst>
                                          <p:attrName>ppt_w</p:attrName>
                                        </p:attrNameLst>
                                      </p:cBhvr>
                                      <p:tavLst>
                                        <p:tav tm="0">
                                          <p:val>
                                            <p:strVal val="#ppt_w+.3"/>
                                          </p:val>
                                        </p:tav>
                                        <p:tav tm="100000">
                                          <p:val>
                                            <p:strVal val="#ppt_w"/>
                                          </p:val>
                                        </p:tav>
                                      </p:tavLst>
                                    </p:anim>
                                    <p:anim calcmode="lin" valueType="num">
                                      <p:cBhvr>
                                        <p:cTn id="8" dur="1000" fill="hold"/>
                                        <p:tgtEl>
                                          <p:spTgt spid="93191"/>
                                        </p:tgtEl>
                                        <p:attrNameLst>
                                          <p:attrName>ppt_h</p:attrName>
                                        </p:attrNameLst>
                                      </p:cBhvr>
                                      <p:tavLst>
                                        <p:tav tm="0">
                                          <p:val>
                                            <p:strVal val="#ppt_h"/>
                                          </p:val>
                                        </p:tav>
                                        <p:tav tm="100000">
                                          <p:val>
                                            <p:strVal val="#ppt_h"/>
                                          </p:val>
                                        </p:tav>
                                      </p:tavLst>
                                    </p:anim>
                                    <p:animEffect transition="in" filter="fade">
                                      <p:cBhvr>
                                        <p:cTn id="9" dur="1000"/>
                                        <p:tgtEl>
                                          <p:spTgt spid="93191"/>
                                        </p:tgtEl>
                                      </p:cBhvr>
                                    </p:animEffect>
                                  </p:childTnLst>
                                </p:cTn>
                              </p:par>
                            </p:childTnLst>
                          </p:cTn>
                        </p:par>
                        <p:par>
                          <p:cTn id="10" fill="hold">
                            <p:stCondLst>
                              <p:cond delay="2000"/>
                            </p:stCondLst>
                            <p:childTnLst>
                              <p:par>
                                <p:cTn id="11" presetID="22" presetClass="entr" presetSubtype="8" fill="hold" nodeType="afterEffect">
                                  <p:stCondLst>
                                    <p:cond delay="0"/>
                                  </p:stCondLst>
                                  <p:childTnLst>
                                    <p:set>
                                      <p:cBhvr>
                                        <p:cTn id="12" dur="1" fill="hold">
                                          <p:stCondLst>
                                            <p:cond delay="0"/>
                                          </p:stCondLst>
                                        </p:cTn>
                                        <p:tgtEl>
                                          <p:spTgt spid="93197"/>
                                        </p:tgtEl>
                                        <p:attrNameLst>
                                          <p:attrName>style.visibility</p:attrName>
                                        </p:attrNameLst>
                                      </p:cBhvr>
                                      <p:to>
                                        <p:strVal val="visible"/>
                                      </p:to>
                                    </p:set>
                                    <p:animEffect transition="in" filter="wipe(left)">
                                      <p:cBhvr>
                                        <p:cTn id="13" dur="500"/>
                                        <p:tgtEl>
                                          <p:spTgt spid="93197"/>
                                        </p:tgtEl>
                                      </p:cBhvr>
                                    </p:animEffect>
                                  </p:childTnLst>
                                </p:cTn>
                              </p:par>
                            </p:childTnLst>
                          </p:cTn>
                        </p:par>
                        <p:par>
                          <p:cTn id="14" fill="hold">
                            <p:stCondLst>
                              <p:cond delay="2500"/>
                            </p:stCondLst>
                            <p:childTnLst>
                              <p:par>
                                <p:cTn id="15" presetID="22" presetClass="entr" presetSubtype="8" fill="hold" nodeType="afterEffect">
                                  <p:stCondLst>
                                    <p:cond delay="0"/>
                                  </p:stCondLst>
                                  <p:childTnLst>
                                    <p:set>
                                      <p:cBhvr>
                                        <p:cTn id="16" dur="1" fill="hold">
                                          <p:stCondLst>
                                            <p:cond delay="0"/>
                                          </p:stCondLst>
                                        </p:cTn>
                                        <p:tgtEl>
                                          <p:spTgt spid="93198"/>
                                        </p:tgtEl>
                                        <p:attrNameLst>
                                          <p:attrName>style.visibility</p:attrName>
                                        </p:attrNameLst>
                                      </p:cBhvr>
                                      <p:to>
                                        <p:strVal val="visible"/>
                                      </p:to>
                                    </p:set>
                                    <p:animEffect transition="in" filter="wipe(left)">
                                      <p:cBhvr>
                                        <p:cTn id="17" dur="500"/>
                                        <p:tgtEl>
                                          <p:spTgt spid="93198"/>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93196"/>
                                        </p:tgtEl>
                                        <p:attrNameLst>
                                          <p:attrName>style.visibility</p:attrName>
                                        </p:attrNameLst>
                                      </p:cBhvr>
                                      <p:to>
                                        <p:strVal val="visible"/>
                                      </p:to>
                                    </p:set>
                                    <p:animEffect transition="in" filter="fade">
                                      <p:cBhvr>
                                        <p:cTn id="21" dur="1000"/>
                                        <p:tgtEl>
                                          <p:spTgt spid="93196"/>
                                        </p:tgtEl>
                                      </p:cBhvr>
                                    </p:animEffect>
                                    <p:anim calcmode="lin" valueType="num">
                                      <p:cBhvr>
                                        <p:cTn id="22" dur="1000" fill="hold"/>
                                        <p:tgtEl>
                                          <p:spTgt spid="93196"/>
                                        </p:tgtEl>
                                        <p:attrNameLst>
                                          <p:attrName>ppt_x</p:attrName>
                                        </p:attrNameLst>
                                      </p:cBhvr>
                                      <p:tavLst>
                                        <p:tav tm="0">
                                          <p:val>
                                            <p:strVal val="#ppt_x"/>
                                          </p:val>
                                        </p:tav>
                                        <p:tav tm="100000">
                                          <p:val>
                                            <p:strVal val="#ppt_x"/>
                                          </p:val>
                                        </p:tav>
                                      </p:tavLst>
                                    </p:anim>
                                    <p:anim calcmode="lin" valueType="num">
                                      <p:cBhvr>
                                        <p:cTn id="23" dur="1000" fill="hold"/>
                                        <p:tgtEl>
                                          <p:spTgt spid="931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13"/>
          <p:cNvCxnSpPr>
            <a:cxnSpLocks noChangeShapeType="1"/>
          </p:cNvCxnSpPr>
          <p:nvPr/>
        </p:nvCxnSpPr>
        <p:spPr bwMode="auto">
          <a:xfrm flipH="1">
            <a:off x="3132138" y="2124075"/>
            <a:ext cx="1400175" cy="0"/>
          </a:xfrm>
          <a:prstGeom prst="line">
            <a:avLst/>
          </a:prstGeom>
          <a:noFill/>
          <a:ln w="19050" cap="sq" algn="ctr">
            <a:solidFill>
              <a:schemeClr val="bg2"/>
            </a:solidFill>
            <a:miter lim="800000"/>
            <a:headEnd type="oval" w="med" len="med"/>
            <a:tailEnd/>
          </a:ln>
        </p:spPr>
      </p:cxnSp>
      <p:cxnSp>
        <p:nvCxnSpPr>
          <p:cNvPr id="2" name="Straight Connector 13"/>
          <p:cNvCxnSpPr>
            <a:cxnSpLocks noChangeShapeType="1"/>
          </p:cNvCxnSpPr>
          <p:nvPr/>
        </p:nvCxnSpPr>
        <p:spPr bwMode="auto">
          <a:xfrm flipH="1">
            <a:off x="3708400" y="3060700"/>
            <a:ext cx="1400175" cy="0"/>
          </a:xfrm>
          <a:prstGeom prst="line">
            <a:avLst/>
          </a:prstGeom>
          <a:noFill/>
          <a:ln w="19050" cap="sq" algn="ctr">
            <a:solidFill>
              <a:schemeClr val="bg2"/>
            </a:solidFill>
            <a:miter lim="800000"/>
            <a:headEnd type="oval" w="med" len="med"/>
            <a:tailEnd/>
          </a:ln>
        </p:spPr>
      </p:cxnSp>
      <p:cxnSp>
        <p:nvCxnSpPr>
          <p:cNvPr id="3" name="Straight Connector 13"/>
          <p:cNvCxnSpPr>
            <a:cxnSpLocks noChangeShapeType="1"/>
          </p:cNvCxnSpPr>
          <p:nvPr/>
        </p:nvCxnSpPr>
        <p:spPr bwMode="auto">
          <a:xfrm flipH="1">
            <a:off x="3348038" y="4068763"/>
            <a:ext cx="1400175" cy="0"/>
          </a:xfrm>
          <a:prstGeom prst="line">
            <a:avLst/>
          </a:prstGeom>
          <a:noFill/>
          <a:ln w="19050" cap="sq" algn="ctr">
            <a:solidFill>
              <a:schemeClr val="bg2"/>
            </a:solidFill>
            <a:miter lim="800000"/>
            <a:headEnd type="oval" w="med" len="med"/>
            <a:tailEnd/>
          </a:ln>
        </p:spPr>
      </p:cxnSp>
      <p:sp>
        <p:nvSpPr>
          <p:cNvPr id="38916" name="Oval 20"/>
          <p:cNvSpPr>
            <a:spLocks noChangeArrowheads="1"/>
          </p:cNvSpPr>
          <p:nvPr/>
        </p:nvSpPr>
        <p:spPr bwMode="auto">
          <a:xfrm>
            <a:off x="1189038" y="1763713"/>
            <a:ext cx="2541587" cy="2541587"/>
          </a:xfrm>
          <a:prstGeom prst="ellipse">
            <a:avLst/>
          </a:prstGeom>
          <a:solidFill>
            <a:schemeClr val="bg2"/>
          </a:solidFill>
          <a:ln w="38100">
            <a:solidFill>
              <a:schemeClr val="tx2"/>
            </a:solidFill>
            <a:prstDash val="dash"/>
            <a:round/>
            <a:headEnd/>
            <a:tailEnd/>
          </a:ln>
        </p:spPr>
        <p:txBody>
          <a:bodyPr wrap="none" anchor="ctr"/>
          <a:lstStyle/>
          <a:p>
            <a:endParaRPr lang="zh-CN" altLang="en-US" b="0">
              <a:ea typeface="宋体" charset="-122"/>
            </a:endParaRPr>
          </a:p>
        </p:txBody>
      </p:sp>
      <p:sp>
        <p:nvSpPr>
          <p:cNvPr id="16" name="TextBox 15"/>
          <p:cNvSpPr txBox="1">
            <a:spLocks noChangeArrowheads="1"/>
          </p:cNvSpPr>
          <p:nvPr/>
        </p:nvSpPr>
        <p:spPr bwMode="auto">
          <a:xfrm>
            <a:off x="4716463" y="1963738"/>
            <a:ext cx="3598862" cy="457200"/>
          </a:xfrm>
          <a:prstGeom prst="rect">
            <a:avLst/>
          </a:prstGeom>
          <a:noFill/>
          <a:ln w="9525">
            <a:noFill/>
            <a:miter lim="800000"/>
            <a:headEnd/>
            <a:tailEnd/>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20" name="TextBox 19"/>
          <p:cNvSpPr txBox="1">
            <a:spLocks noChangeArrowheads="1"/>
          </p:cNvSpPr>
          <p:nvPr/>
        </p:nvSpPr>
        <p:spPr bwMode="auto">
          <a:xfrm>
            <a:off x="1908175" y="2700338"/>
            <a:ext cx="1116013" cy="854075"/>
          </a:xfrm>
          <a:prstGeom prst="rect">
            <a:avLst/>
          </a:prstGeom>
          <a:noFill/>
          <a:ln w="9525">
            <a:noFill/>
            <a:miter lim="800000"/>
            <a:headEnd/>
            <a:tailEnd/>
          </a:ln>
        </p:spPr>
        <p:txBody>
          <a:bodyPr lIns="0" tIns="0" rIns="0" bIns="0">
            <a:spAutoFit/>
          </a:bodyPr>
          <a:lstStyle/>
          <a:p>
            <a:pPr algn="ctr"/>
            <a:r>
              <a:rPr lang="zh-CN" altLang="en-US" sz="2800">
                <a:solidFill>
                  <a:schemeClr val="bg1"/>
                </a:solidFill>
                <a:latin typeface="微软雅黑" pitchFamily="34" charset="-122"/>
              </a:rPr>
              <a:t>添加标题</a:t>
            </a:r>
          </a:p>
        </p:txBody>
      </p:sp>
      <p:sp>
        <p:nvSpPr>
          <p:cNvPr id="7" name="椭圆 6"/>
          <p:cNvSpPr/>
          <p:nvPr/>
        </p:nvSpPr>
        <p:spPr>
          <a:xfrm>
            <a:off x="3092450" y="1884363"/>
            <a:ext cx="454025" cy="404812"/>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1</a:t>
            </a:r>
            <a:endParaRPr lang="zh-CN" altLang="en-US" sz="1800" dirty="0">
              <a:solidFill>
                <a:schemeClr val="bg1"/>
              </a:solidFill>
              <a:latin typeface="微软雅黑" pitchFamily="34" charset="-122"/>
            </a:endParaRPr>
          </a:p>
        </p:txBody>
      </p:sp>
      <p:sp>
        <p:nvSpPr>
          <p:cNvPr id="24" name="椭圆 23"/>
          <p:cNvSpPr/>
          <p:nvPr/>
        </p:nvSpPr>
        <p:spPr>
          <a:xfrm>
            <a:off x="3670300" y="2844800"/>
            <a:ext cx="455613"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2</a:t>
            </a:r>
            <a:endParaRPr lang="zh-CN" altLang="en-US" sz="1800" dirty="0">
              <a:solidFill>
                <a:schemeClr val="bg1"/>
              </a:solidFill>
              <a:latin typeface="微软雅黑" pitchFamily="34" charset="-122"/>
            </a:endParaRPr>
          </a:p>
        </p:txBody>
      </p:sp>
      <p:sp>
        <p:nvSpPr>
          <p:cNvPr id="25" name="椭圆 24"/>
          <p:cNvSpPr/>
          <p:nvPr/>
        </p:nvSpPr>
        <p:spPr>
          <a:xfrm>
            <a:off x="3092450" y="3800475"/>
            <a:ext cx="454025"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3</a:t>
            </a:r>
            <a:endParaRPr lang="zh-CN" altLang="en-US" sz="1800" dirty="0">
              <a:solidFill>
                <a:schemeClr val="bg1"/>
              </a:solidFill>
              <a:latin typeface="微软雅黑" pitchFamily="34" charset="-122"/>
            </a:endParaRPr>
          </a:p>
        </p:txBody>
      </p:sp>
      <p:sp>
        <p:nvSpPr>
          <p:cNvPr id="42" name="TextBox 41"/>
          <p:cNvSpPr txBox="1">
            <a:spLocks noChangeArrowheads="1"/>
          </p:cNvSpPr>
          <p:nvPr/>
        </p:nvSpPr>
        <p:spPr bwMode="auto">
          <a:xfrm>
            <a:off x="5292725" y="2900363"/>
            <a:ext cx="3598863" cy="457200"/>
          </a:xfrm>
          <a:prstGeom prst="rect">
            <a:avLst/>
          </a:prstGeom>
          <a:noFill/>
          <a:ln w="9525">
            <a:noFill/>
            <a:miter lim="800000"/>
            <a:headEnd/>
            <a:tailEnd/>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43" name="TextBox 42"/>
          <p:cNvSpPr txBox="1">
            <a:spLocks noChangeArrowheads="1"/>
          </p:cNvSpPr>
          <p:nvPr/>
        </p:nvSpPr>
        <p:spPr bwMode="auto">
          <a:xfrm>
            <a:off x="4876800" y="3908425"/>
            <a:ext cx="3598863" cy="457200"/>
          </a:xfrm>
          <a:prstGeom prst="rect">
            <a:avLst/>
          </a:prstGeom>
          <a:noFill/>
          <a:ln w="9525">
            <a:noFill/>
            <a:miter lim="800000"/>
            <a:headEnd/>
            <a:tailEnd/>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38924" name="Oval 22"/>
          <p:cNvSpPr>
            <a:spLocks noChangeArrowheads="1"/>
          </p:cNvSpPr>
          <p:nvPr/>
        </p:nvSpPr>
        <p:spPr bwMode="auto">
          <a:xfrm>
            <a:off x="1447800" y="2024063"/>
            <a:ext cx="2044700" cy="2044700"/>
          </a:xfrm>
          <a:prstGeom prst="ellipse">
            <a:avLst/>
          </a:prstGeom>
          <a:noFill/>
          <a:ln w="38100">
            <a:solidFill>
              <a:schemeClr val="tx2"/>
            </a:solidFill>
            <a:prstDash val="dash"/>
            <a:round/>
            <a:headEnd/>
            <a:tailEnd/>
          </a:ln>
        </p:spPr>
        <p:txBody>
          <a:bodyPr wrap="none" anchor="ctr"/>
          <a:lstStyle/>
          <a:p>
            <a:endParaRPr lang="zh-CN" altLang="en-US" b="0">
              <a:ea typeface="宋体"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1000"/>
                                        <p:tgtEl>
                                          <p:spTgt spid="38916"/>
                                        </p:tgtEl>
                                      </p:cBhvr>
                                    </p:animEffect>
                                    <p:anim calcmode="lin" valueType="num">
                                      <p:cBhvr>
                                        <p:cTn id="8" dur="1000" fill="hold"/>
                                        <p:tgtEl>
                                          <p:spTgt spid="38916"/>
                                        </p:tgtEl>
                                        <p:attrNameLst>
                                          <p:attrName>style.rotation</p:attrName>
                                        </p:attrNameLst>
                                      </p:cBhvr>
                                      <p:tavLst>
                                        <p:tav tm="0">
                                          <p:val>
                                            <p:fltVal val="720"/>
                                          </p:val>
                                        </p:tav>
                                        <p:tav tm="100000">
                                          <p:val>
                                            <p:fltVal val="0"/>
                                          </p:val>
                                        </p:tav>
                                      </p:tavLst>
                                    </p:anim>
                                    <p:anim calcmode="lin" valueType="num">
                                      <p:cBhvr>
                                        <p:cTn id="9" dur="1000" fill="hold"/>
                                        <p:tgtEl>
                                          <p:spTgt spid="38916"/>
                                        </p:tgtEl>
                                        <p:attrNameLst>
                                          <p:attrName>ppt_h</p:attrName>
                                        </p:attrNameLst>
                                      </p:cBhvr>
                                      <p:tavLst>
                                        <p:tav tm="0">
                                          <p:val>
                                            <p:fltVal val="0"/>
                                          </p:val>
                                        </p:tav>
                                        <p:tav tm="100000">
                                          <p:val>
                                            <p:strVal val="#ppt_h"/>
                                          </p:val>
                                        </p:tav>
                                      </p:tavLst>
                                    </p:anim>
                                    <p:anim calcmode="lin" valueType="num">
                                      <p:cBhvr>
                                        <p:cTn id="10" dur="1000" fill="hold"/>
                                        <p:tgtEl>
                                          <p:spTgt spid="389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8924"/>
                                        </p:tgtEl>
                                        <p:attrNameLst>
                                          <p:attrName>style.visibility</p:attrName>
                                        </p:attrNameLst>
                                      </p:cBhvr>
                                      <p:to>
                                        <p:strVal val="visible"/>
                                      </p:to>
                                    </p:set>
                                    <p:anim calcmode="lin" valueType="num">
                                      <p:cBhvr>
                                        <p:cTn id="14" dur="500" fill="hold"/>
                                        <p:tgtEl>
                                          <p:spTgt spid="38924"/>
                                        </p:tgtEl>
                                        <p:attrNameLst>
                                          <p:attrName>ppt_w</p:attrName>
                                        </p:attrNameLst>
                                      </p:cBhvr>
                                      <p:tavLst>
                                        <p:tav tm="0">
                                          <p:val>
                                            <p:fltVal val="0"/>
                                          </p:val>
                                        </p:tav>
                                        <p:tav tm="100000">
                                          <p:val>
                                            <p:strVal val="#ppt_w"/>
                                          </p:val>
                                        </p:tav>
                                      </p:tavLst>
                                    </p:anim>
                                    <p:anim calcmode="lin" valueType="num">
                                      <p:cBhvr>
                                        <p:cTn id="15" dur="500" fill="hold"/>
                                        <p:tgtEl>
                                          <p:spTgt spid="38924"/>
                                        </p:tgtEl>
                                        <p:attrNameLst>
                                          <p:attrName>ppt_h</p:attrName>
                                        </p:attrNameLst>
                                      </p:cBhvr>
                                      <p:tavLst>
                                        <p:tav tm="0">
                                          <p:val>
                                            <p:fltVal val="0"/>
                                          </p:val>
                                        </p:tav>
                                        <p:tav tm="100000">
                                          <p:val>
                                            <p:strVal val="#ppt_h"/>
                                          </p:val>
                                        </p:tav>
                                      </p:tavLst>
                                    </p:anim>
                                    <p:anim calcmode="lin" valueType="num">
                                      <p:cBhvr>
                                        <p:cTn id="16" dur="500" fill="hold"/>
                                        <p:tgtEl>
                                          <p:spTgt spid="38924"/>
                                        </p:tgtEl>
                                        <p:attrNameLst>
                                          <p:attrName>style.rotation</p:attrName>
                                        </p:attrNameLst>
                                      </p:cBhvr>
                                      <p:tavLst>
                                        <p:tav tm="0">
                                          <p:val>
                                            <p:fltVal val="90"/>
                                          </p:val>
                                        </p:tav>
                                        <p:tav tm="100000">
                                          <p:val>
                                            <p:fltVal val="0"/>
                                          </p:val>
                                        </p:tav>
                                      </p:tavLst>
                                    </p:anim>
                                    <p:animEffect transition="in" filter="fade">
                                      <p:cBhvr>
                                        <p:cTn id="17" dur="500"/>
                                        <p:tgtEl>
                                          <p:spTgt spid="38924"/>
                                        </p:tgtEl>
                                      </p:cBhvr>
                                    </p:animEffect>
                                  </p:childTnLst>
                                </p:cTn>
                              </p:par>
                            </p:childTnLst>
                          </p:cTn>
                        </p:par>
                        <p:par>
                          <p:cTn id="18" fill="hold">
                            <p:stCondLst>
                              <p:cond delay="1475"/>
                            </p:stCondLst>
                            <p:childTnLst>
                              <p:par>
                                <p:cTn id="19" presetID="9"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par>
                          <p:cTn id="22" fill="hold">
                            <p:stCondLst>
                              <p:cond delay="1975"/>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2" presetClass="entr" presetSubtype="8" fill="hold"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additive="base">
                                        <p:cTn id="30" dur="500" fill="hold"/>
                                        <p:tgtEl>
                                          <p:spTgt spid="71"/>
                                        </p:tgtEl>
                                        <p:attrNameLst>
                                          <p:attrName>ppt_x</p:attrName>
                                        </p:attrNameLst>
                                      </p:cBhvr>
                                      <p:tavLst>
                                        <p:tav tm="0">
                                          <p:val>
                                            <p:strVal val="0-#ppt_w/2"/>
                                          </p:val>
                                        </p:tav>
                                        <p:tav tm="100000">
                                          <p:val>
                                            <p:strVal val="#ppt_x"/>
                                          </p:val>
                                        </p:tav>
                                      </p:tavLst>
                                    </p:anim>
                                    <p:anim calcmode="lin" valueType="num">
                                      <p:cBhvr additive="base">
                                        <p:cTn id="31" dur="500" fill="hold"/>
                                        <p:tgtEl>
                                          <p:spTgt spid="71"/>
                                        </p:tgtEl>
                                        <p:attrNameLst>
                                          <p:attrName>ppt_y</p:attrName>
                                        </p:attrNameLst>
                                      </p:cBhvr>
                                      <p:tavLst>
                                        <p:tav tm="0">
                                          <p:val>
                                            <p:strVal val="#ppt_y"/>
                                          </p:val>
                                        </p:tav>
                                        <p:tav tm="100000">
                                          <p:val>
                                            <p:strVal val="#ppt_y"/>
                                          </p:val>
                                        </p:tav>
                                      </p:tavLst>
                                    </p:anim>
                                  </p:childTnLst>
                                </p:cTn>
                              </p:par>
                              <p:par>
                                <p:cTn id="32" presetID="53" presetClass="entr" presetSubtype="16" fill="hold" grpId="0" nodeType="withEffect">
                                  <p:stCondLst>
                                    <p:cond delay="2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 presetClass="entr" presetSubtype="8" fill="hold" nodeType="withEffect">
                                  <p:stCondLst>
                                    <p:cond delay="20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0-#ppt_w/2"/>
                                          </p:val>
                                        </p:tav>
                                        <p:tav tm="100000">
                                          <p:val>
                                            <p:strVal val="#ppt_x"/>
                                          </p:val>
                                        </p:tav>
                                      </p:tavLst>
                                    </p:anim>
                                    <p:anim calcmode="lin" valueType="num">
                                      <p:cBhvr additive="base">
                                        <p:cTn id="40" dur="500" fill="hold"/>
                                        <p:tgtEl>
                                          <p:spTgt spid="2"/>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par>
                                <p:cTn id="46" presetID="2" presetClass="entr" presetSubtype="8" fill="hold" nodeType="withEffect">
                                  <p:stCondLst>
                                    <p:cond delay="40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0-#ppt_w/2"/>
                                          </p:val>
                                        </p:tav>
                                        <p:tav tm="100000">
                                          <p:val>
                                            <p:strVal val="#ppt_x"/>
                                          </p:val>
                                        </p:tav>
                                      </p:tavLst>
                                    </p:anim>
                                    <p:anim calcmode="lin" valueType="num">
                                      <p:cBhvr additive="base">
                                        <p:cTn id="49" dur="500" fill="hold"/>
                                        <p:tgtEl>
                                          <p:spTgt spid="3"/>
                                        </p:tgtEl>
                                        <p:attrNameLst>
                                          <p:attrName>ppt_y</p:attrName>
                                        </p:attrNameLst>
                                      </p:cBhvr>
                                      <p:tavLst>
                                        <p:tav tm="0">
                                          <p:val>
                                            <p:strVal val="#ppt_y"/>
                                          </p:val>
                                        </p:tav>
                                        <p:tav tm="100000">
                                          <p:val>
                                            <p:strVal val="#ppt_y"/>
                                          </p:val>
                                        </p:tav>
                                      </p:tavLst>
                                    </p:anim>
                                  </p:childTnLst>
                                </p:cTn>
                              </p:par>
                            </p:childTnLst>
                          </p:cTn>
                        </p:par>
                        <p:par>
                          <p:cTn id="50" fill="hold">
                            <p:stCondLst>
                              <p:cond delay="2875"/>
                            </p:stCondLst>
                            <p:childTnLst>
                              <p:par>
                                <p:cTn id="51" presetID="22" presetClass="entr" presetSubtype="8"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300"/>
                                        <p:tgtEl>
                                          <p:spTgt spid="16"/>
                                        </p:tgtEl>
                                      </p:cBhvr>
                                    </p:animEffect>
                                  </p:childTnLst>
                                </p:cTn>
                              </p:par>
                            </p:childTnLst>
                          </p:cTn>
                        </p:par>
                        <p:par>
                          <p:cTn id="54" fill="hold">
                            <p:stCondLst>
                              <p:cond delay="3175"/>
                            </p:stCondLst>
                            <p:childTnLst>
                              <p:par>
                                <p:cTn id="55" presetID="22" presetClass="entr" presetSubtype="8" fill="hold" grpId="0" nodeType="after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left)">
                                      <p:cBhvr>
                                        <p:cTn id="57" dur="300"/>
                                        <p:tgtEl>
                                          <p:spTgt spid="42"/>
                                        </p:tgtEl>
                                      </p:cBhvr>
                                    </p:animEffect>
                                  </p:childTnLst>
                                </p:cTn>
                              </p:par>
                            </p:childTnLst>
                          </p:cTn>
                        </p:par>
                        <p:par>
                          <p:cTn id="58" fill="hold">
                            <p:stCondLst>
                              <p:cond delay="3475"/>
                            </p:stCondLst>
                            <p:childTnLst>
                              <p:par>
                                <p:cTn id="59" presetID="22" presetClass="entr" presetSubtype="8"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left)">
                                      <p:cBhvr>
                                        <p:cTn id="61" dur="3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16" grpId="0"/>
      <p:bldP spid="20" grpId="0"/>
      <p:bldP spid="7" grpId="0" animBg="1"/>
      <p:bldP spid="24" grpId="0" animBg="1"/>
      <p:bldP spid="25" grpId="0" animBg="1"/>
      <p:bldP spid="42" grpId="0"/>
      <p:bldP spid="43" grpId="0"/>
      <p:bldP spid="389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a:grpSpLocks/>
          </p:cNvGrpSpPr>
          <p:nvPr/>
        </p:nvGrpSpPr>
        <p:grpSpPr bwMode="auto">
          <a:xfrm>
            <a:off x="830263" y="1150938"/>
            <a:ext cx="8012112" cy="1125537"/>
            <a:chOff x="5004842" y="1600880"/>
            <a:chExt cx="6377930" cy="1071672"/>
          </a:xfrm>
        </p:grpSpPr>
        <p:sp>
          <p:nvSpPr>
            <p:cNvPr id="42002" name="TextBox 45"/>
            <p:cNvSpPr txBox="1">
              <a:spLocks noChangeArrowheads="1"/>
            </p:cNvSpPr>
            <p:nvPr/>
          </p:nvSpPr>
          <p:spPr bwMode="auto">
            <a:xfrm>
              <a:off x="5017479" y="1931904"/>
              <a:ext cx="6365293" cy="740648"/>
            </a:xfrm>
            <a:prstGeom prst="rect">
              <a:avLst/>
            </a:prstGeom>
            <a:noFill/>
            <a:ln w="9525">
              <a:noFill/>
              <a:miter lim="800000"/>
              <a:headEnd/>
              <a:tailEnd/>
            </a:ln>
          </p:spPr>
          <p:txBody>
            <a:bodyPr lIns="96780" tIns="48390" rIns="96780" bIns="48390">
              <a:spAutoFit/>
            </a:bodyPr>
            <a:lstStyle/>
            <a:p>
              <a:pPr defTabSz="968375"/>
              <a:r>
                <a:rPr lang="zh-CN" altLang="en-US" sz="900">
                  <a:solidFill>
                    <a:srgbClr val="808080"/>
                  </a:solidFill>
                </a:rPr>
                <a:t>请在此处插入你需要的文字内容请在此处插入你需要的文字内容请在此处插入你需要的文字内容</a:t>
              </a:r>
            </a:p>
            <a:p>
              <a:pPr defTabSz="968375"/>
              <a:r>
                <a:rPr lang="zh-CN" altLang="en-US" sz="900">
                  <a:solidFill>
                    <a:srgbClr val="808080"/>
                  </a:solidFill>
                </a:rPr>
                <a:t>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a:t>
              </a:r>
            </a:p>
            <a:p>
              <a:pPr defTabSz="968375"/>
              <a:r>
                <a:rPr lang="zh-CN" altLang="en-US" sz="900">
                  <a:solidFill>
                    <a:srgbClr val="808080"/>
                  </a:solidFill>
                </a:rPr>
                <a:t>请在此处插入你需要的文字内容请在此处插入你需要的文字内容请在此处插入你需要的文字内容请在此处插入你需要的文字内容</a:t>
              </a:r>
              <a:endParaRPr lang="en-US" altLang="zh-CN" sz="900">
                <a:solidFill>
                  <a:srgbClr val="808080"/>
                </a:solidFill>
              </a:endParaRPr>
            </a:p>
            <a:p>
              <a:pPr defTabSz="968375"/>
              <a:endParaRPr lang="en-US" altLang="zh-CN" sz="900">
                <a:solidFill>
                  <a:srgbClr val="808080"/>
                </a:solidFill>
              </a:endParaRPr>
            </a:p>
          </p:txBody>
        </p:sp>
        <p:sp>
          <p:nvSpPr>
            <p:cNvPr id="42003" name="TextBox 53"/>
            <p:cNvSpPr txBox="1">
              <a:spLocks noChangeArrowheads="1"/>
            </p:cNvSpPr>
            <p:nvPr/>
          </p:nvSpPr>
          <p:spPr bwMode="auto">
            <a:xfrm>
              <a:off x="5004842" y="1600880"/>
              <a:ext cx="2679059" cy="323467"/>
            </a:xfrm>
            <a:prstGeom prst="rect">
              <a:avLst/>
            </a:prstGeom>
            <a:noFill/>
            <a:ln w="9525">
              <a:noFill/>
              <a:miter lim="800000"/>
              <a:headEnd/>
              <a:tailEnd/>
            </a:ln>
          </p:spPr>
          <p:txBody>
            <a:bodyPr lIns="96780" tIns="48390" rIns="96780" bIns="48390">
              <a:spAutoFit/>
            </a:bodyPr>
            <a:lstStyle/>
            <a:p>
              <a:pPr defTabSz="968375"/>
              <a:r>
                <a:rPr lang="zh-CN" altLang="en-US" sz="1600">
                  <a:solidFill>
                    <a:srgbClr val="808080"/>
                  </a:solidFill>
                  <a:latin typeface="TeXGyreAdventor"/>
                </a:rPr>
                <a:t>请在此处添加标题</a:t>
              </a:r>
            </a:p>
          </p:txBody>
        </p:sp>
      </p:grpSp>
      <p:sp>
        <p:nvSpPr>
          <p:cNvPr id="22" name="Freeform 5"/>
          <p:cNvSpPr>
            <a:spLocks/>
          </p:cNvSpPr>
          <p:nvPr/>
        </p:nvSpPr>
        <p:spPr bwMode="auto">
          <a:xfrm>
            <a:off x="830263" y="2366963"/>
            <a:ext cx="1941512" cy="1997075"/>
          </a:xfrm>
          <a:custGeom>
            <a:avLst/>
            <a:gdLst>
              <a:gd name="T0" fmla="*/ 1112 w 1328"/>
              <a:gd name="T1" fmla="*/ 1328 h 1328"/>
              <a:gd name="T2" fmla="*/ 1142 w 1328"/>
              <a:gd name="T3" fmla="*/ 880 h 1328"/>
              <a:gd name="T4" fmla="*/ 1156 w 1328"/>
              <a:gd name="T5" fmla="*/ 886 h 1328"/>
              <a:gd name="T6" fmla="*/ 1188 w 1328"/>
              <a:gd name="T7" fmla="*/ 894 h 1328"/>
              <a:gd name="T8" fmla="*/ 1204 w 1328"/>
              <a:gd name="T9" fmla="*/ 896 h 1328"/>
              <a:gd name="T10" fmla="*/ 1228 w 1328"/>
              <a:gd name="T11" fmla="*/ 894 h 1328"/>
              <a:gd name="T12" fmla="*/ 1252 w 1328"/>
              <a:gd name="T13" fmla="*/ 886 h 1328"/>
              <a:gd name="T14" fmla="*/ 1292 w 1328"/>
              <a:gd name="T15" fmla="*/ 860 h 1328"/>
              <a:gd name="T16" fmla="*/ 1318 w 1328"/>
              <a:gd name="T17" fmla="*/ 820 h 1328"/>
              <a:gd name="T18" fmla="*/ 1326 w 1328"/>
              <a:gd name="T19" fmla="*/ 796 h 1328"/>
              <a:gd name="T20" fmla="*/ 1328 w 1328"/>
              <a:gd name="T21" fmla="*/ 772 h 1328"/>
              <a:gd name="T22" fmla="*/ 1328 w 1328"/>
              <a:gd name="T23" fmla="*/ 760 h 1328"/>
              <a:gd name="T24" fmla="*/ 1322 w 1328"/>
              <a:gd name="T25" fmla="*/ 736 h 1328"/>
              <a:gd name="T26" fmla="*/ 1306 w 1328"/>
              <a:gd name="T27" fmla="*/ 702 h 1328"/>
              <a:gd name="T28" fmla="*/ 1274 w 1328"/>
              <a:gd name="T29" fmla="*/ 670 h 1328"/>
              <a:gd name="T30" fmla="*/ 1240 w 1328"/>
              <a:gd name="T31" fmla="*/ 654 h 1328"/>
              <a:gd name="T32" fmla="*/ 1216 w 1328"/>
              <a:gd name="T33" fmla="*/ 648 h 1328"/>
              <a:gd name="T34" fmla="*/ 1204 w 1328"/>
              <a:gd name="T35" fmla="*/ 648 h 1328"/>
              <a:gd name="T36" fmla="*/ 1172 w 1328"/>
              <a:gd name="T37" fmla="*/ 652 h 1328"/>
              <a:gd name="T38" fmla="*/ 1142 w 1328"/>
              <a:gd name="T39" fmla="*/ 664 h 1328"/>
              <a:gd name="T40" fmla="*/ 1112 w 1328"/>
              <a:gd name="T41" fmla="*/ 682 h 1328"/>
              <a:gd name="T42" fmla="*/ 1112 w 1328"/>
              <a:gd name="T43" fmla="*/ 216 h 1328"/>
              <a:gd name="T44" fmla="*/ 664 w 1328"/>
              <a:gd name="T45" fmla="*/ 186 h 1328"/>
              <a:gd name="T46" fmla="*/ 670 w 1328"/>
              <a:gd name="T47" fmla="*/ 172 h 1328"/>
              <a:gd name="T48" fmla="*/ 678 w 1328"/>
              <a:gd name="T49" fmla="*/ 140 h 1328"/>
              <a:gd name="T50" fmla="*/ 680 w 1328"/>
              <a:gd name="T51" fmla="*/ 124 h 1328"/>
              <a:gd name="T52" fmla="*/ 678 w 1328"/>
              <a:gd name="T53" fmla="*/ 100 h 1328"/>
              <a:gd name="T54" fmla="*/ 670 w 1328"/>
              <a:gd name="T55" fmla="*/ 76 h 1328"/>
              <a:gd name="T56" fmla="*/ 644 w 1328"/>
              <a:gd name="T57" fmla="*/ 36 h 1328"/>
              <a:gd name="T58" fmla="*/ 604 w 1328"/>
              <a:gd name="T59" fmla="*/ 10 h 1328"/>
              <a:gd name="T60" fmla="*/ 580 w 1328"/>
              <a:gd name="T61" fmla="*/ 2 h 1328"/>
              <a:gd name="T62" fmla="*/ 556 w 1328"/>
              <a:gd name="T63" fmla="*/ 0 h 1328"/>
              <a:gd name="T64" fmla="*/ 544 w 1328"/>
              <a:gd name="T65" fmla="*/ 0 h 1328"/>
              <a:gd name="T66" fmla="*/ 520 w 1328"/>
              <a:gd name="T67" fmla="*/ 6 h 1328"/>
              <a:gd name="T68" fmla="*/ 486 w 1328"/>
              <a:gd name="T69" fmla="*/ 22 h 1328"/>
              <a:gd name="T70" fmla="*/ 454 w 1328"/>
              <a:gd name="T71" fmla="*/ 54 h 1328"/>
              <a:gd name="T72" fmla="*/ 438 w 1328"/>
              <a:gd name="T73" fmla="*/ 88 h 1328"/>
              <a:gd name="T74" fmla="*/ 432 w 1328"/>
              <a:gd name="T75" fmla="*/ 112 h 1328"/>
              <a:gd name="T76" fmla="*/ 432 w 1328"/>
              <a:gd name="T77" fmla="*/ 124 h 1328"/>
              <a:gd name="T78" fmla="*/ 436 w 1328"/>
              <a:gd name="T79" fmla="*/ 156 h 1328"/>
              <a:gd name="T80" fmla="*/ 448 w 1328"/>
              <a:gd name="T81" fmla="*/ 186 h 1328"/>
              <a:gd name="T82" fmla="*/ 432 w 1328"/>
              <a:gd name="T83" fmla="*/ 216 h 1328"/>
              <a:gd name="T84" fmla="*/ 0 w 1328"/>
              <a:gd name="T85" fmla="*/ 216 h 1328"/>
              <a:gd name="T86" fmla="*/ 1112 w 1328"/>
              <a:gd name="T87" fmla="*/ 13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3" name="矩形 22"/>
          <p:cNvSpPr>
            <a:spLocks noChangeArrowheads="1"/>
          </p:cNvSpPr>
          <p:nvPr/>
        </p:nvSpPr>
        <p:spPr bwMode="auto">
          <a:xfrm>
            <a:off x="1116013" y="2841625"/>
            <a:ext cx="1230312" cy="1403350"/>
          </a:xfrm>
          <a:prstGeom prst="rect">
            <a:avLst/>
          </a:prstGeom>
          <a:noFill/>
          <a:ln w="9525">
            <a:noFill/>
            <a:miter lim="800000"/>
            <a:headEnd/>
            <a:tailEnd/>
          </a:ln>
        </p:spPr>
        <p:txBody>
          <a:bodyPr lIns="96780" tIns="48390" rIns="96780" bIns="48390">
            <a:spAutoFit/>
          </a:bodyPr>
          <a:lstStyle/>
          <a:p>
            <a:pPr defTabSz="968375">
              <a:lnSpc>
                <a:spcPct val="120000"/>
              </a:lnSpc>
            </a:pPr>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24" name="矩形 23"/>
          <p:cNvSpPr>
            <a:spLocks noChangeArrowheads="1"/>
          </p:cNvSpPr>
          <p:nvPr/>
        </p:nvSpPr>
        <p:spPr bwMode="auto">
          <a:xfrm>
            <a:off x="1476375" y="2447925"/>
            <a:ext cx="277813"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1</a:t>
            </a:r>
            <a:endParaRPr lang="zh-CN" altLang="en-US">
              <a:solidFill>
                <a:schemeClr val="bg1"/>
              </a:solidFill>
              <a:latin typeface="微软雅黑" pitchFamily="34" charset="-122"/>
            </a:endParaRPr>
          </a:p>
        </p:txBody>
      </p:sp>
      <p:sp>
        <p:nvSpPr>
          <p:cNvPr id="26" name="Freeform 10"/>
          <p:cNvSpPr>
            <a:spLocks/>
          </p:cNvSpPr>
          <p:nvPr/>
        </p:nvSpPr>
        <p:spPr bwMode="auto">
          <a:xfrm>
            <a:off x="2517775" y="2365375"/>
            <a:ext cx="1943100"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7" name="矩形 26"/>
          <p:cNvSpPr>
            <a:spLocks noChangeArrowheads="1"/>
          </p:cNvSpPr>
          <p:nvPr/>
        </p:nvSpPr>
        <p:spPr bwMode="auto">
          <a:xfrm>
            <a:off x="2906713" y="2927350"/>
            <a:ext cx="1157287"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p>
        </p:txBody>
      </p:sp>
      <p:sp>
        <p:nvSpPr>
          <p:cNvPr id="28" name="矩形 27"/>
          <p:cNvSpPr>
            <a:spLocks noChangeArrowheads="1"/>
          </p:cNvSpPr>
          <p:nvPr/>
        </p:nvSpPr>
        <p:spPr bwMode="auto">
          <a:xfrm>
            <a:off x="3168650" y="2435225"/>
            <a:ext cx="276225"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2</a:t>
            </a:r>
            <a:endParaRPr lang="zh-CN" altLang="en-US">
              <a:solidFill>
                <a:schemeClr val="bg1"/>
              </a:solidFill>
              <a:latin typeface="微软雅黑" pitchFamily="34" charset="-122"/>
            </a:endParaRPr>
          </a:p>
        </p:txBody>
      </p:sp>
      <p:sp>
        <p:nvSpPr>
          <p:cNvPr id="30" name="Freeform 10"/>
          <p:cNvSpPr>
            <a:spLocks/>
          </p:cNvSpPr>
          <p:nvPr/>
        </p:nvSpPr>
        <p:spPr bwMode="auto">
          <a:xfrm>
            <a:off x="4211638"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1" name="矩形 30"/>
          <p:cNvSpPr>
            <a:spLocks noChangeArrowheads="1"/>
          </p:cNvSpPr>
          <p:nvPr/>
        </p:nvSpPr>
        <p:spPr bwMode="auto">
          <a:xfrm>
            <a:off x="4592638" y="2927350"/>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p>
        </p:txBody>
      </p:sp>
      <p:sp>
        <p:nvSpPr>
          <p:cNvPr id="32" name="矩形 31"/>
          <p:cNvSpPr>
            <a:spLocks noChangeArrowheads="1"/>
          </p:cNvSpPr>
          <p:nvPr/>
        </p:nvSpPr>
        <p:spPr bwMode="auto">
          <a:xfrm>
            <a:off x="4860925" y="2435225"/>
            <a:ext cx="279400"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3</a:t>
            </a:r>
            <a:endParaRPr lang="zh-CN" altLang="en-US">
              <a:solidFill>
                <a:schemeClr val="bg1"/>
              </a:solidFill>
              <a:latin typeface="微软雅黑" pitchFamily="34" charset="-122"/>
            </a:endParaRPr>
          </a:p>
        </p:txBody>
      </p:sp>
      <p:sp>
        <p:nvSpPr>
          <p:cNvPr id="34" name="Freeform 14"/>
          <p:cNvSpPr>
            <a:spLocks/>
          </p:cNvSpPr>
          <p:nvPr/>
        </p:nvSpPr>
        <p:spPr bwMode="auto">
          <a:xfrm>
            <a:off x="5895975"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5" name="矩形 34"/>
          <p:cNvSpPr>
            <a:spLocks noChangeArrowheads="1"/>
          </p:cNvSpPr>
          <p:nvPr/>
        </p:nvSpPr>
        <p:spPr bwMode="auto">
          <a:xfrm>
            <a:off x="6270625" y="2930525"/>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p>
        </p:txBody>
      </p:sp>
      <p:sp>
        <p:nvSpPr>
          <p:cNvPr id="36" name="矩形 35"/>
          <p:cNvSpPr>
            <a:spLocks noChangeArrowheads="1"/>
          </p:cNvSpPr>
          <p:nvPr/>
        </p:nvSpPr>
        <p:spPr bwMode="auto">
          <a:xfrm>
            <a:off x="6546850" y="2438400"/>
            <a:ext cx="279400"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4</a:t>
            </a:r>
            <a:endParaRPr lang="zh-CN" altLang="en-US">
              <a:solidFill>
                <a:schemeClr val="bg1"/>
              </a:solidFill>
              <a:latin typeface="微软雅黑" pitchFamily="34" charset="-122"/>
            </a:endParaRPr>
          </a:p>
        </p:txBody>
      </p:sp>
      <p:sp>
        <p:nvSpPr>
          <p:cNvPr id="57" name="Freeform 6"/>
          <p:cNvSpPr>
            <a:spLocks/>
          </p:cNvSpPr>
          <p:nvPr/>
        </p:nvSpPr>
        <p:spPr bwMode="auto">
          <a:xfrm>
            <a:off x="7580313" y="2365375"/>
            <a:ext cx="1625600" cy="1998663"/>
          </a:xfrm>
          <a:custGeom>
            <a:avLst/>
            <a:gdLst>
              <a:gd name="T0" fmla="*/ 1112 w 1112"/>
              <a:gd name="T1" fmla="*/ 216 h 1328"/>
              <a:gd name="T2" fmla="*/ 664 w 1112"/>
              <a:gd name="T3" fmla="*/ 186 h 1328"/>
              <a:gd name="T4" fmla="*/ 670 w 1112"/>
              <a:gd name="T5" fmla="*/ 172 h 1328"/>
              <a:gd name="T6" fmla="*/ 678 w 1112"/>
              <a:gd name="T7" fmla="*/ 140 h 1328"/>
              <a:gd name="T8" fmla="*/ 680 w 1112"/>
              <a:gd name="T9" fmla="*/ 124 h 1328"/>
              <a:gd name="T10" fmla="*/ 678 w 1112"/>
              <a:gd name="T11" fmla="*/ 100 h 1328"/>
              <a:gd name="T12" fmla="*/ 670 w 1112"/>
              <a:gd name="T13" fmla="*/ 76 h 1328"/>
              <a:gd name="T14" fmla="*/ 644 w 1112"/>
              <a:gd name="T15" fmla="*/ 36 h 1328"/>
              <a:gd name="T16" fmla="*/ 604 w 1112"/>
              <a:gd name="T17" fmla="*/ 10 h 1328"/>
              <a:gd name="T18" fmla="*/ 580 w 1112"/>
              <a:gd name="T19" fmla="*/ 2 h 1328"/>
              <a:gd name="T20" fmla="*/ 556 w 1112"/>
              <a:gd name="T21" fmla="*/ 0 h 1328"/>
              <a:gd name="T22" fmla="*/ 544 w 1112"/>
              <a:gd name="T23" fmla="*/ 0 h 1328"/>
              <a:gd name="T24" fmla="*/ 520 w 1112"/>
              <a:gd name="T25" fmla="*/ 6 h 1328"/>
              <a:gd name="T26" fmla="*/ 486 w 1112"/>
              <a:gd name="T27" fmla="*/ 22 h 1328"/>
              <a:gd name="T28" fmla="*/ 454 w 1112"/>
              <a:gd name="T29" fmla="*/ 54 h 1328"/>
              <a:gd name="T30" fmla="*/ 438 w 1112"/>
              <a:gd name="T31" fmla="*/ 88 h 1328"/>
              <a:gd name="T32" fmla="*/ 432 w 1112"/>
              <a:gd name="T33" fmla="*/ 112 h 1328"/>
              <a:gd name="T34" fmla="*/ 432 w 1112"/>
              <a:gd name="T35" fmla="*/ 124 h 1328"/>
              <a:gd name="T36" fmla="*/ 436 w 1112"/>
              <a:gd name="T37" fmla="*/ 156 h 1328"/>
              <a:gd name="T38" fmla="*/ 448 w 1112"/>
              <a:gd name="T39" fmla="*/ 186 h 1328"/>
              <a:gd name="T40" fmla="*/ 432 w 1112"/>
              <a:gd name="T41" fmla="*/ 216 h 1328"/>
              <a:gd name="T42" fmla="*/ 0 w 1112"/>
              <a:gd name="T43" fmla="*/ 216 h 1328"/>
              <a:gd name="T44" fmla="*/ 0 w 1112"/>
              <a:gd name="T45" fmla="*/ 616 h 1328"/>
              <a:gd name="T46" fmla="*/ 26 w 1112"/>
              <a:gd name="T47" fmla="*/ 610 h 1328"/>
              <a:gd name="T48" fmla="*/ 52 w 1112"/>
              <a:gd name="T49" fmla="*/ 608 h 1328"/>
              <a:gd name="T50" fmla="*/ 86 w 1112"/>
              <a:gd name="T51" fmla="*/ 612 h 1328"/>
              <a:gd name="T52" fmla="*/ 116 w 1112"/>
              <a:gd name="T53" fmla="*/ 620 h 1328"/>
              <a:gd name="T54" fmla="*/ 144 w 1112"/>
              <a:gd name="T55" fmla="*/ 636 h 1328"/>
              <a:gd name="T56" fmla="*/ 168 w 1112"/>
              <a:gd name="T57" fmla="*/ 656 h 1328"/>
              <a:gd name="T58" fmla="*/ 188 w 1112"/>
              <a:gd name="T59" fmla="*/ 680 h 1328"/>
              <a:gd name="T60" fmla="*/ 204 w 1112"/>
              <a:gd name="T61" fmla="*/ 708 h 1328"/>
              <a:gd name="T62" fmla="*/ 212 w 1112"/>
              <a:gd name="T63" fmla="*/ 738 h 1328"/>
              <a:gd name="T64" fmla="*/ 216 w 1112"/>
              <a:gd name="T65" fmla="*/ 772 h 1328"/>
              <a:gd name="T66" fmla="*/ 216 w 1112"/>
              <a:gd name="T67" fmla="*/ 788 h 1328"/>
              <a:gd name="T68" fmla="*/ 208 w 1112"/>
              <a:gd name="T69" fmla="*/ 820 h 1328"/>
              <a:gd name="T70" fmla="*/ 196 w 1112"/>
              <a:gd name="T71" fmla="*/ 850 h 1328"/>
              <a:gd name="T72" fmla="*/ 178 w 1112"/>
              <a:gd name="T73" fmla="*/ 876 h 1328"/>
              <a:gd name="T74" fmla="*/ 156 w 1112"/>
              <a:gd name="T75" fmla="*/ 898 h 1328"/>
              <a:gd name="T76" fmla="*/ 130 w 1112"/>
              <a:gd name="T77" fmla="*/ 916 h 1328"/>
              <a:gd name="T78" fmla="*/ 100 w 1112"/>
              <a:gd name="T79" fmla="*/ 928 h 1328"/>
              <a:gd name="T80" fmla="*/ 68 w 1112"/>
              <a:gd name="T81" fmla="*/ 936 h 1328"/>
              <a:gd name="T82" fmla="*/ 52 w 1112"/>
              <a:gd name="T83" fmla="*/ 936 h 1328"/>
              <a:gd name="T84" fmla="*/ 0 w 1112"/>
              <a:gd name="T85" fmla="*/ 928 h 1328"/>
              <a:gd name="T86" fmla="*/ 0 w 1112"/>
              <a:gd name="T87" fmla="*/ 1328 h 1328"/>
              <a:gd name="T88" fmla="*/ 1112 w 1112"/>
              <a:gd name="T89" fmla="*/ 216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12" h="1328">
                <a:moveTo>
                  <a:pt x="1112" y="216"/>
                </a:move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lnTo>
                  <a:pt x="1112" y="216"/>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58" name="矩形 57"/>
          <p:cNvSpPr>
            <a:spLocks noChangeArrowheads="1"/>
          </p:cNvSpPr>
          <p:nvPr/>
        </p:nvSpPr>
        <p:spPr bwMode="auto">
          <a:xfrm>
            <a:off x="7947025" y="2930525"/>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p>
        </p:txBody>
      </p:sp>
      <p:sp>
        <p:nvSpPr>
          <p:cNvPr id="59" name="矩形 58"/>
          <p:cNvSpPr>
            <a:spLocks noChangeArrowheads="1"/>
          </p:cNvSpPr>
          <p:nvPr/>
        </p:nvSpPr>
        <p:spPr bwMode="auto">
          <a:xfrm>
            <a:off x="8229600" y="2438400"/>
            <a:ext cx="277813"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5</a:t>
            </a:r>
            <a:endParaRPr lang="zh-CN" altLang="en-US">
              <a:solidFill>
                <a:schemeClr val="bg1"/>
              </a:solidFill>
              <a:latin typeface="微软雅黑" pitchFamily="34" charset="-122"/>
            </a:endParaRPr>
          </a:p>
        </p:txBody>
      </p:sp>
      <p:sp>
        <p:nvSpPr>
          <p:cNvPr id="3" name="圆角矩形 2"/>
          <p:cNvSpPr>
            <a:spLocks noChangeArrowheads="1"/>
          </p:cNvSpPr>
          <p:nvPr/>
        </p:nvSpPr>
        <p:spPr bwMode="auto">
          <a:xfrm>
            <a:off x="830263" y="4627563"/>
            <a:ext cx="8375650" cy="377825"/>
          </a:xfrm>
          <a:prstGeom prst="roundRect">
            <a:avLst>
              <a:gd name="adj" fmla="val 16667"/>
            </a:avLst>
          </a:prstGeom>
          <a:solidFill>
            <a:schemeClr val="tx2"/>
          </a:solidFill>
          <a:ln w="25400" algn="ctr">
            <a:noFill/>
            <a:round/>
            <a:headEnd/>
            <a:tailEnd/>
          </a:ln>
        </p:spPr>
        <p:txBody>
          <a:bodyPr lIns="96780" tIns="48390" rIns="96780" bIns="48390" anchor="ctr"/>
          <a:lstStyle/>
          <a:p>
            <a:pPr algn="ctr" defTabSz="968375"/>
            <a:r>
              <a:rPr lang="zh-CN" altLang="en-US" sz="1600">
                <a:solidFill>
                  <a:schemeClr val="bg1"/>
                </a:solidFill>
                <a:latin typeface="Ping Hei"/>
              </a:rPr>
              <a:t>请在此添加主题内容</a:t>
            </a:r>
          </a:p>
        </p:txBody>
      </p:sp>
    </p:spTree>
  </p:cSld>
  <p:clrMapOvr>
    <a:masterClrMapping/>
  </p:clrMapOvr>
  <p:transition spd="slow" advClick="0" advTm="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1000"/>
                                        <p:tgtEl>
                                          <p:spTgt spid="45"/>
                                        </p:tgtEl>
                                        <p:attrNameLst>
                                          <p:attrName>ppt_x</p:attrName>
                                        </p:attrNameLst>
                                      </p:cBhvr>
                                      <p:tavLst>
                                        <p:tav tm="0">
                                          <p:val>
                                            <p:strVal val="#ppt_x-#ppt_w*1.125000"/>
                                          </p:val>
                                        </p:tav>
                                        <p:tav tm="100000">
                                          <p:val>
                                            <p:strVal val="#ppt_x"/>
                                          </p:val>
                                        </p:tav>
                                      </p:tavLst>
                                    </p:anim>
                                    <p:animEffect transition="in" filter="wipe(right)">
                                      <p:cBhvr>
                                        <p:cTn id="8" dur="1000"/>
                                        <p:tgtEl>
                                          <p:spTgt spid="45"/>
                                        </p:tgtEl>
                                      </p:cBhvr>
                                    </p:animEffect>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1+#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1000" fill="hold"/>
                                        <p:tgtEl>
                                          <p:spTgt spid="24"/>
                                        </p:tgtEl>
                                        <p:attrNameLst>
                                          <p:attrName>ppt_w</p:attrName>
                                        </p:attrNameLst>
                                      </p:cBhvr>
                                      <p:tavLst>
                                        <p:tav tm="0">
                                          <p:val>
                                            <p:fltVal val="0"/>
                                          </p:val>
                                        </p:tav>
                                        <p:tav tm="100000">
                                          <p:val>
                                            <p:strVal val="#ppt_w"/>
                                          </p:val>
                                        </p:tav>
                                      </p:tavLst>
                                    </p:anim>
                                    <p:anim calcmode="lin" valueType="num">
                                      <p:cBhvr>
                                        <p:cTn id="17" dur="1000" fill="hold"/>
                                        <p:tgtEl>
                                          <p:spTgt spid="24"/>
                                        </p:tgtEl>
                                        <p:attrNameLst>
                                          <p:attrName>ppt_h</p:attrName>
                                        </p:attrNameLst>
                                      </p:cBhvr>
                                      <p:tavLst>
                                        <p:tav tm="0">
                                          <p:val>
                                            <p:fltVal val="0"/>
                                          </p:val>
                                        </p:tav>
                                        <p:tav tm="100000">
                                          <p:val>
                                            <p:strVal val="#ppt_h"/>
                                          </p:val>
                                        </p:tav>
                                      </p:tavLst>
                                    </p:anim>
                                    <p:animEffect transition="in" filter="fade">
                                      <p:cBhvr>
                                        <p:cTn id="18" dur="1000"/>
                                        <p:tgtEl>
                                          <p:spTgt spid="2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Effect transition="in" filter="fade">
                                      <p:cBhvr>
                                        <p:cTn id="23" dur="1000"/>
                                        <p:tgtEl>
                                          <p:spTgt spid="23"/>
                                        </p:tgtEl>
                                      </p:cBhvr>
                                    </p:animEffect>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1000" fill="hold"/>
                                        <p:tgtEl>
                                          <p:spTgt spid="28"/>
                                        </p:tgtEl>
                                        <p:attrNameLst>
                                          <p:attrName>ppt_w</p:attrName>
                                        </p:attrNameLst>
                                      </p:cBhvr>
                                      <p:tavLst>
                                        <p:tav tm="0">
                                          <p:val>
                                            <p:fltVal val="0"/>
                                          </p:val>
                                        </p:tav>
                                        <p:tav tm="100000">
                                          <p:val>
                                            <p:strVal val="#ppt_w"/>
                                          </p:val>
                                        </p:tav>
                                      </p:tavLst>
                                    </p:anim>
                                    <p:anim calcmode="lin" valueType="num">
                                      <p:cBhvr>
                                        <p:cTn id="32" dur="1000" fill="hold"/>
                                        <p:tgtEl>
                                          <p:spTgt spid="28"/>
                                        </p:tgtEl>
                                        <p:attrNameLst>
                                          <p:attrName>ppt_h</p:attrName>
                                        </p:attrNameLst>
                                      </p:cBhvr>
                                      <p:tavLst>
                                        <p:tav tm="0">
                                          <p:val>
                                            <p:fltVal val="0"/>
                                          </p:val>
                                        </p:tav>
                                        <p:tav tm="100000">
                                          <p:val>
                                            <p:strVal val="#ppt_h"/>
                                          </p:val>
                                        </p:tav>
                                      </p:tavLst>
                                    </p:anim>
                                    <p:animEffect transition="in" filter="fade">
                                      <p:cBhvr>
                                        <p:cTn id="33" dur="1000"/>
                                        <p:tgtEl>
                                          <p:spTgt spid="2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1000" fill="hold"/>
                                        <p:tgtEl>
                                          <p:spTgt spid="27"/>
                                        </p:tgtEl>
                                        <p:attrNameLst>
                                          <p:attrName>ppt_w</p:attrName>
                                        </p:attrNameLst>
                                      </p:cBhvr>
                                      <p:tavLst>
                                        <p:tav tm="0">
                                          <p:val>
                                            <p:fltVal val="0"/>
                                          </p:val>
                                        </p:tav>
                                        <p:tav tm="100000">
                                          <p:val>
                                            <p:strVal val="#ppt_w"/>
                                          </p:val>
                                        </p:tav>
                                      </p:tavLst>
                                    </p:anim>
                                    <p:anim calcmode="lin" valueType="num">
                                      <p:cBhvr>
                                        <p:cTn id="37" dur="1000" fill="hold"/>
                                        <p:tgtEl>
                                          <p:spTgt spid="27"/>
                                        </p:tgtEl>
                                        <p:attrNameLst>
                                          <p:attrName>ppt_h</p:attrName>
                                        </p:attrNameLst>
                                      </p:cBhvr>
                                      <p:tavLst>
                                        <p:tav tm="0">
                                          <p:val>
                                            <p:fltVal val="0"/>
                                          </p:val>
                                        </p:tav>
                                        <p:tav tm="100000">
                                          <p:val>
                                            <p:strVal val="#ppt_h"/>
                                          </p:val>
                                        </p:tav>
                                      </p:tavLst>
                                    </p:anim>
                                    <p:animEffect transition="in" filter="fade">
                                      <p:cBhvr>
                                        <p:cTn id="38" dur="1000"/>
                                        <p:tgtEl>
                                          <p:spTgt spid="27"/>
                                        </p:tgtEl>
                                      </p:cBhvr>
                                    </p:animEffect>
                                  </p:childTnLst>
                                </p:cTn>
                              </p:par>
                            </p:childTnLst>
                          </p:cTn>
                        </p:par>
                        <p:par>
                          <p:cTn id="39" fill="hold">
                            <p:stCondLst>
                              <p:cond delay="3000"/>
                            </p:stCondLst>
                            <p:childTnLst>
                              <p:par>
                                <p:cTn id="40" presetID="2" presetClass="entr" presetSubtype="2"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1+#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1000" fill="hold"/>
                                        <p:tgtEl>
                                          <p:spTgt spid="32"/>
                                        </p:tgtEl>
                                        <p:attrNameLst>
                                          <p:attrName>ppt_w</p:attrName>
                                        </p:attrNameLst>
                                      </p:cBhvr>
                                      <p:tavLst>
                                        <p:tav tm="0">
                                          <p:val>
                                            <p:fltVal val="0"/>
                                          </p:val>
                                        </p:tav>
                                        <p:tav tm="100000">
                                          <p:val>
                                            <p:strVal val="#ppt_w"/>
                                          </p:val>
                                        </p:tav>
                                      </p:tavLst>
                                    </p:anim>
                                    <p:anim calcmode="lin" valueType="num">
                                      <p:cBhvr>
                                        <p:cTn id="47" dur="1000" fill="hold"/>
                                        <p:tgtEl>
                                          <p:spTgt spid="32"/>
                                        </p:tgtEl>
                                        <p:attrNameLst>
                                          <p:attrName>ppt_h</p:attrName>
                                        </p:attrNameLst>
                                      </p:cBhvr>
                                      <p:tavLst>
                                        <p:tav tm="0">
                                          <p:val>
                                            <p:fltVal val="0"/>
                                          </p:val>
                                        </p:tav>
                                        <p:tav tm="100000">
                                          <p:val>
                                            <p:strVal val="#ppt_h"/>
                                          </p:val>
                                        </p:tav>
                                      </p:tavLst>
                                    </p:anim>
                                    <p:animEffect transition="in" filter="fade">
                                      <p:cBhvr>
                                        <p:cTn id="48" dur="1000"/>
                                        <p:tgtEl>
                                          <p:spTgt spid="32"/>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1000" fill="hold"/>
                                        <p:tgtEl>
                                          <p:spTgt spid="31"/>
                                        </p:tgtEl>
                                        <p:attrNameLst>
                                          <p:attrName>ppt_w</p:attrName>
                                        </p:attrNameLst>
                                      </p:cBhvr>
                                      <p:tavLst>
                                        <p:tav tm="0">
                                          <p:val>
                                            <p:fltVal val="0"/>
                                          </p:val>
                                        </p:tav>
                                        <p:tav tm="100000">
                                          <p:val>
                                            <p:strVal val="#ppt_w"/>
                                          </p:val>
                                        </p:tav>
                                      </p:tavLst>
                                    </p:anim>
                                    <p:anim calcmode="lin" valueType="num">
                                      <p:cBhvr>
                                        <p:cTn id="52" dur="1000" fill="hold"/>
                                        <p:tgtEl>
                                          <p:spTgt spid="31"/>
                                        </p:tgtEl>
                                        <p:attrNameLst>
                                          <p:attrName>ppt_h</p:attrName>
                                        </p:attrNameLst>
                                      </p:cBhvr>
                                      <p:tavLst>
                                        <p:tav tm="0">
                                          <p:val>
                                            <p:fltVal val="0"/>
                                          </p:val>
                                        </p:tav>
                                        <p:tav tm="100000">
                                          <p:val>
                                            <p:strVal val="#ppt_h"/>
                                          </p:val>
                                        </p:tav>
                                      </p:tavLst>
                                    </p:anim>
                                    <p:animEffect transition="in" filter="fade">
                                      <p:cBhvr>
                                        <p:cTn id="53" dur="1000"/>
                                        <p:tgtEl>
                                          <p:spTgt spid="31"/>
                                        </p:tgtEl>
                                      </p:cBhvr>
                                    </p:animEffect>
                                  </p:childTnLst>
                                </p:cTn>
                              </p:par>
                            </p:childTnLst>
                          </p:cTn>
                        </p:par>
                        <p:par>
                          <p:cTn id="54" fill="hold">
                            <p:stCondLst>
                              <p:cond delay="4000"/>
                            </p:stCondLst>
                            <p:childTnLst>
                              <p:par>
                                <p:cTn id="55" presetID="2" presetClass="entr" presetSubtype="2"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1+#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1000" fill="hold"/>
                                        <p:tgtEl>
                                          <p:spTgt spid="36"/>
                                        </p:tgtEl>
                                        <p:attrNameLst>
                                          <p:attrName>ppt_w</p:attrName>
                                        </p:attrNameLst>
                                      </p:cBhvr>
                                      <p:tavLst>
                                        <p:tav tm="0">
                                          <p:val>
                                            <p:fltVal val="0"/>
                                          </p:val>
                                        </p:tav>
                                        <p:tav tm="100000">
                                          <p:val>
                                            <p:strVal val="#ppt_w"/>
                                          </p:val>
                                        </p:tav>
                                      </p:tavLst>
                                    </p:anim>
                                    <p:anim calcmode="lin" valueType="num">
                                      <p:cBhvr>
                                        <p:cTn id="62" dur="1000" fill="hold"/>
                                        <p:tgtEl>
                                          <p:spTgt spid="36"/>
                                        </p:tgtEl>
                                        <p:attrNameLst>
                                          <p:attrName>ppt_h</p:attrName>
                                        </p:attrNameLst>
                                      </p:cBhvr>
                                      <p:tavLst>
                                        <p:tav tm="0">
                                          <p:val>
                                            <p:fltVal val="0"/>
                                          </p:val>
                                        </p:tav>
                                        <p:tav tm="100000">
                                          <p:val>
                                            <p:strVal val="#ppt_h"/>
                                          </p:val>
                                        </p:tav>
                                      </p:tavLst>
                                    </p:anim>
                                    <p:animEffect transition="in" filter="fade">
                                      <p:cBhvr>
                                        <p:cTn id="63" dur="1000"/>
                                        <p:tgtEl>
                                          <p:spTgt spid="36"/>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p:cTn id="66" dur="1000" fill="hold"/>
                                        <p:tgtEl>
                                          <p:spTgt spid="35"/>
                                        </p:tgtEl>
                                        <p:attrNameLst>
                                          <p:attrName>ppt_w</p:attrName>
                                        </p:attrNameLst>
                                      </p:cBhvr>
                                      <p:tavLst>
                                        <p:tav tm="0">
                                          <p:val>
                                            <p:fltVal val="0"/>
                                          </p:val>
                                        </p:tav>
                                        <p:tav tm="100000">
                                          <p:val>
                                            <p:strVal val="#ppt_w"/>
                                          </p:val>
                                        </p:tav>
                                      </p:tavLst>
                                    </p:anim>
                                    <p:anim calcmode="lin" valueType="num">
                                      <p:cBhvr>
                                        <p:cTn id="67" dur="1000" fill="hold"/>
                                        <p:tgtEl>
                                          <p:spTgt spid="35"/>
                                        </p:tgtEl>
                                        <p:attrNameLst>
                                          <p:attrName>ppt_h</p:attrName>
                                        </p:attrNameLst>
                                      </p:cBhvr>
                                      <p:tavLst>
                                        <p:tav tm="0">
                                          <p:val>
                                            <p:fltVal val="0"/>
                                          </p:val>
                                        </p:tav>
                                        <p:tav tm="100000">
                                          <p:val>
                                            <p:strVal val="#ppt_h"/>
                                          </p:val>
                                        </p:tav>
                                      </p:tavLst>
                                    </p:anim>
                                    <p:animEffect transition="in" filter="fade">
                                      <p:cBhvr>
                                        <p:cTn id="68" dur="1000"/>
                                        <p:tgtEl>
                                          <p:spTgt spid="35"/>
                                        </p:tgtEl>
                                      </p:cBhvr>
                                    </p:animEffect>
                                  </p:childTnLst>
                                </p:cTn>
                              </p:par>
                            </p:childTnLst>
                          </p:cTn>
                        </p:par>
                        <p:par>
                          <p:cTn id="69" fill="hold">
                            <p:stCondLst>
                              <p:cond delay="5000"/>
                            </p:stCondLst>
                            <p:childTnLst>
                              <p:par>
                                <p:cTn id="70" presetID="2" presetClass="entr" presetSubtype="2" fill="hold"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par>
                                <p:cTn id="74" presetID="53" presetClass="entr" presetSubtype="16" fill="hold" grpId="0" nodeType="withEffect">
                                  <p:stCondLst>
                                    <p:cond delay="0"/>
                                  </p:stCondLst>
                                  <p:childTnLst>
                                    <p:set>
                                      <p:cBhvr>
                                        <p:cTn id="75" dur="1" fill="hold">
                                          <p:stCondLst>
                                            <p:cond delay="0"/>
                                          </p:stCondLst>
                                        </p:cTn>
                                        <p:tgtEl>
                                          <p:spTgt spid="59"/>
                                        </p:tgtEl>
                                        <p:attrNameLst>
                                          <p:attrName>style.visibility</p:attrName>
                                        </p:attrNameLst>
                                      </p:cBhvr>
                                      <p:to>
                                        <p:strVal val="visible"/>
                                      </p:to>
                                    </p:set>
                                    <p:anim calcmode="lin" valueType="num">
                                      <p:cBhvr>
                                        <p:cTn id="76" dur="1000" fill="hold"/>
                                        <p:tgtEl>
                                          <p:spTgt spid="59"/>
                                        </p:tgtEl>
                                        <p:attrNameLst>
                                          <p:attrName>ppt_w</p:attrName>
                                        </p:attrNameLst>
                                      </p:cBhvr>
                                      <p:tavLst>
                                        <p:tav tm="0">
                                          <p:val>
                                            <p:fltVal val="0"/>
                                          </p:val>
                                        </p:tav>
                                        <p:tav tm="100000">
                                          <p:val>
                                            <p:strVal val="#ppt_w"/>
                                          </p:val>
                                        </p:tav>
                                      </p:tavLst>
                                    </p:anim>
                                    <p:anim calcmode="lin" valueType="num">
                                      <p:cBhvr>
                                        <p:cTn id="77" dur="1000" fill="hold"/>
                                        <p:tgtEl>
                                          <p:spTgt spid="59"/>
                                        </p:tgtEl>
                                        <p:attrNameLst>
                                          <p:attrName>ppt_h</p:attrName>
                                        </p:attrNameLst>
                                      </p:cBhvr>
                                      <p:tavLst>
                                        <p:tav tm="0">
                                          <p:val>
                                            <p:fltVal val="0"/>
                                          </p:val>
                                        </p:tav>
                                        <p:tav tm="100000">
                                          <p:val>
                                            <p:strVal val="#ppt_h"/>
                                          </p:val>
                                        </p:tav>
                                      </p:tavLst>
                                    </p:anim>
                                    <p:animEffect transition="in" filter="fade">
                                      <p:cBhvr>
                                        <p:cTn id="78" dur="1000"/>
                                        <p:tgtEl>
                                          <p:spTgt spid="59"/>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1000" fill="hold"/>
                                        <p:tgtEl>
                                          <p:spTgt spid="58"/>
                                        </p:tgtEl>
                                        <p:attrNameLst>
                                          <p:attrName>ppt_w</p:attrName>
                                        </p:attrNameLst>
                                      </p:cBhvr>
                                      <p:tavLst>
                                        <p:tav tm="0">
                                          <p:val>
                                            <p:fltVal val="0"/>
                                          </p:val>
                                        </p:tav>
                                        <p:tav tm="100000">
                                          <p:val>
                                            <p:strVal val="#ppt_w"/>
                                          </p:val>
                                        </p:tav>
                                      </p:tavLst>
                                    </p:anim>
                                    <p:anim calcmode="lin" valueType="num">
                                      <p:cBhvr>
                                        <p:cTn id="82" dur="1000" fill="hold"/>
                                        <p:tgtEl>
                                          <p:spTgt spid="58"/>
                                        </p:tgtEl>
                                        <p:attrNameLst>
                                          <p:attrName>ppt_h</p:attrName>
                                        </p:attrNameLst>
                                      </p:cBhvr>
                                      <p:tavLst>
                                        <p:tav tm="0">
                                          <p:val>
                                            <p:fltVal val="0"/>
                                          </p:val>
                                        </p:tav>
                                        <p:tav tm="100000">
                                          <p:val>
                                            <p:strVal val="#ppt_h"/>
                                          </p:val>
                                        </p:tav>
                                      </p:tavLst>
                                    </p:anim>
                                    <p:animEffect transition="in" filter="fade">
                                      <p:cBhvr>
                                        <p:cTn id="83" dur="1000"/>
                                        <p:tgtEl>
                                          <p:spTgt spid="58"/>
                                        </p:tgtEl>
                                      </p:cBhvr>
                                    </p:animEffect>
                                  </p:childTnLst>
                                </p:cTn>
                              </p:par>
                            </p:childTnLst>
                          </p:cTn>
                        </p:par>
                        <p:par>
                          <p:cTn id="84" fill="hold">
                            <p:stCondLst>
                              <p:cond delay="6000"/>
                            </p:stCondLst>
                            <p:childTnLst>
                              <p:par>
                                <p:cTn id="85" presetID="16" presetClass="entr" presetSubtype="21" fill="hold" grpId="0"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arn(inVertical)">
                                      <p:cBhvr>
                                        <p:cTn id="8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7" grpId="0"/>
      <p:bldP spid="28" grpId="0"/>
      <p:bldP spid="31" grpId="0"/>
      <p:bldP spid="32" grpId="0"/>
      <p:bldP spid="35" grpId="0"/>
      <p:bldP spid="36" grpId="0"/>
      <p:bldP spid="58" grpId="0"/>
      <p:bldP spid="59"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30" name="Group 74"/>
          <p:cNvGrpSpPr>
            <a:grpSpLocks/>
          </p:cNvGrpSpPr>
          <p:nvPr/>
        </p:nvGrpSpPr>
        <p:grpSpPr bwMode="auto">
          <a:xfrm>
            <a:off x="3132138" y="1404938"/>
            <a:ext cx="3136900" cy="3240087"/>
            <a:chOff x="2109" y="2948"/>
            <a:chExt cx="1769" cy="1827"/>
          </a:xfrm>
        </p:grpSpPr>
        <p:grpSp>
          <p:nvGrpSpPr>
            <p:cNvPr id="44078" name="Group 69"/>
            <p:cNvGrpSpPr>
              <a:grpSpLocks/>
            </p:cNvGrpSpPr>
            <p:nvPr/>
          </p:nvGrpSpPr>
          <p:grpSpPr bwMode="auto">
            <a:xfrm>
              <a:off x="2109" y="2948"/>
              <a:ext cx="1769" cy="975"/>
              <a:chOff x="2109" y="2948"/>
              <a:chExt cx="1769" cy="975"/>
            </a:xfrm>
          </p:grpSpPr>
          <p:sp>
            <p:nvSpPr>
              <p:cNvPr id="44083" name="AutoShape 52"/>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4" name="AutoShape 67"/>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5" name="AutoShape 68"/>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grpSp>
        <p:grpSp>
          <p:nvGrpSpPr>
            <p:cNvPr id="44079" name="Group 70"/>
            <p:cNvGrpSpPr>
              <a:grpSpLocks/>
            </p:cNvGrpSpPr>
            <p:nvPr/>
          </p:nvGrpSpPr>
          <p:grpSpPr bwMode="auto">
            <a:xfrm flipV="1">
              <a:off x="2109" y="3788"/>
              <a:ext cx="1769" cy="987"/>
              <a:chOff x="2109" y="2948"/>
              <a:chExt cx="1769" cy="975"/>
            </a:xfrm>
          </p:grpSpPr>
          <p:sp>
            <p:nvSpPr>
              <p:cNvPr id="44080" name="AutoShape 71"/>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1" name="AutoShape 72"/>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2" name="AutoShape 73"/>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grpSp>
      </p:grpSp>
      <p:sp>
        <p:nvSpPr>
          <p:cNvPr id="45098" name="TextBox 16"/>
          <p:cNvSpPr txBox="1">
            <a:spLocks noChangeArrowheads="1"/>
          </p:cNvSpPr>
          <p:nvPr/>
        </p:nvSpPr>
        <p:spPr bwMode="auto">
          <a:xfrm>
            <a:off x="4573588" y="1746250"/>
            <a:ext cx="357187" cy="306388"/>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1</a:t>
            </a:r>
            <a:endParaRPr lang="zh-CN" altLang="en-US" sz="2000" b="0">
              <a:solidFill>
                <a:schemeClr val="bg1"/>
              </a:solidFill>
              <a:latin typeface="微软雅黑" pitchFamily="34" charset="-122"/>
            </a:endParaRPr>
          </a:p>
        </p:txBody>
      </p:sp>
      <p:sp>
        <p:nvSpPr>
          <p:cNvPr id="45099" name="TextBox 17"/>
          <p:cNvSpPr txBox="1">
            <a:spLocks noChangeArrowheads="1"/>
          </p:cNvSpPr>
          <p:nvPr/>
        </p:nvSpPr>
        <p:spPr bwMode="auto">
          <a:xfrm>
            <a:off x="5581650" y="2251075"/>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6</a:t>
            </a:r>
            <a:endParaRPr lang="zh-CN" altLang="en-US" sz="2000" b="0">
              <a:solidFill>
                <a:schemeClr val="bg1"/>
              </a:solidFill>
              <a:latin typeface="微软雅黑" pitchFamily="34" charset="-122"/>
            </a:endParaRPr>
          </a:p>
        </p:txBody>
      </p:sp>
      <p:sp>
        <p:nvSpPr>
          <p:cNvPr id="45100" name="TextBox 18"/>
          <p:cNvSpPr txBox="1">
            <a:spLocks noChangeArrowheads="1"/>
          </p:cNvSpPr>
          <p:nvPr/>
        </p:nvSpPr>
        <p:spPr bwMode="auto">
          <a:xfrm>
            <a:off x="5656263" y="3475038"/>
            <a:ext cx="357187"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5</a:t>
            </a:r>
            <a:endParaRPr lang="zh-CN" altLang="en-US" sz="2000" b="0">
              <a:solidFill>
                <a:schemeClr val="bg1"/>
              </a:solidFill>
              <a:latin typeface="微软雅黑" pitchFamily="34" charset="-122"/>
            </a:endParaRPr>
          </a:p>
        </p:txBody>
      </p:sp>
      <p:sp>
        <p:nvSpPr>
          <p:cNvPr id="45101" name="TextBox 19"/>
          <p:cNvSpPr txBox="1">
            <a:spLocks noChangeArrowheads="1"/>
          </p:cNvSpPr>
          <p:nvPr/>
        </p:nvSpPr>
        <p:spPr bwMode="auto">
          <a:xfrm>
            <a:off x="4503738" y="4124325"/>
            <a:ext cx="357187"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4</a:t>
            </a:r>
            <a:endParaRPr lang="zh-CN" altLang="en-US" sz="2000" b="0">
              <a:solidFill>
                <a:schemeClr val="bg1"/>
              </a:solidFill>
              <a:latin typeface="微软雅黑" pitchFamily="34" charset="-122"/>
            </a:endParaRPr>
          </a:p>
        </p:txBody>
      </p:sp>
      <p:sp>
        <p:nvSpPr>
          <p:cNvPr id="45102" name="TextBox 20"/>
          <p:cNvSpPr txBox="1">
            <a:spLocks noChangeArrowheads="1"/>
          </p:cNvSpPr>
          <p:nvPr/>
        </p:nvSpPr>
        <p:spPr bwMode="auto">
          <a:xfrm>
            <a:off x="3492500" y="3475038"/>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3</a:t>
            </a:r>
            <a:endParaRPr lang="zh-CN" altLang="en-US" sz="2000" b="0">
              <a:solidFill>
                <a:schemeClr val="bg1"/>
              </a:solidFill>
              <a:latin typeface="微软雅黑" pitchFamily="34" charset="-122"/>
            </a:endParaRPr>
          </a:p>
        </p:txBody>
      </p:sp>
      <p:sp>
        <p:nvSpPr>
          <p:cNvPr id="45103" name="TextBox 21"/>
          <p:cNvSpPr txBox="1">
            <a:spLocks noChangeArrowheads="1"/>
          </p:cNvSpPr>
          <p:nvPr/>
        </p:nvSpPr>
        <p:spPr bwMode="auto">
          <a:xfrm>
            <a:off x="3492500" y="2251075"/>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2</a:t>
            </a:r>
            <a:endParaRPr lang="zh-CN" altLang="en-US" sz="2000" b="0">
              <a:solidFill>
                <a:schemeClr val="bg1"/>
              </a:solidFill>
              <a:latin typeface="微软雅黑" pitchFamily="34" charset="-122"/>
            </a:endParaRPr>
          </a:p>
        </p:txBody>
      </p:sp>
      <p:sp>
        <p:nvSpPr>
          <p:cNvPr id="23" name="TextBox 22"/>
          <p:cNvSpPr txBox="1">
            <a:spLocks noChangeArrowheads="1"/>
          </p:cNvSpPr>
          <p:nvPr/>
        </p:nvSpPr>
        <p:spPr bwMode="auto">
          <a:xfrm>
            <a:off x="6697663" y="1377950"/>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请添加文字内容</a:t>
            </a:r>
          </a:p>
        </p:txBody>
      </p:sp>
      <p:sp>
        <p:nvSpPr>
          <p:cNvPr id="24" name="TextBox 23"/>
          <p:cNvSpPr txBox="1">
            <a:spLocks noChangeArrowheads="1"/>
          </p:cNvSpPr>
          <p:nvPr/>
        </p:nvSpPr>
        <p:spPr bwMode="auto">
          <a:xfrm>
            <a:off x="6697663" y="1701800"/>
            <a:ext cx="2220912"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25" name="TextBox 24"/>
          <p:cNvSpPr txBox="1">
            <a:spLocks noChangeArrowheads="1"/>
          </p:cNvSpPr>
          <p:nvPr/>
        </p:nvSpPr>
        <p:spPr bwMode="auto">
          <a:xfrm>
            <a:off x="6697663" y="2493963"/>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请添加文字内容</a:t>
            </a:r>
          </a:p>
        </p:txBody>
      </p:sp>
      <p:sp>
        <p:nvSpPr>
          <p:cNvPr id="26" name="TextBox 25"/>
          <p:cNvSpPr txBox="1">
            <a:spLocks noChangeArrowheads="1"/>
          </p:cNvSpPr>
          <p:nvPr/>
        </p:nvSpPr>
        <p:spPr bwMode="auto">
          <a:xfrm>
            <a:off x="6697663" y="2817813"/>
            <a:ext cx="2220912"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37" name="TextBox 36"/>
          <p:cNvSpPr txBox="1">
            <a:spLocks noChangeArrowheads="1"/>
          </p:cNvSpPr>
          <p:nvPr/>
        </p:nvSpPr>
        <p:spPr bwMode="auto">
          <a:xfrm>
            <a:off x="6697663" y="3659188"/>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请添加文字内容</a:t>
            </a:r>
          </a:p>
        </p:txBody>
      </p:sp>
      <p:sp>
        <p:nvSpPr>
          <p:cNvPr id="38" name="TextBox 37"/>
          <p:cNvSpPr txBox="1">
            <a:spLocks noChangeArrowheads="1"/>
          </p:cNvSpPr>
          <p:nvPr/>
        </p:nvSpPr>
        <p:spPr bwMode="auto">
          <a:xfrm>
            <a:off x="6697663" y="3981450"/>
            <a:ext cx="2220912" cy="6096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itchFamily="34" charset="-122"/>
            </a:endParaRPr>
          </a:p>
        </p:txBody>
      </p:sp>
      <p:sp>
        <p:nvSpPr>
          <p:cNvPr id="39" name="TextBox 38"/>
          <p:cNvSpPr txBox="1">
            <a:spLocks noChangeArrowheads="1"/>
          </p:cNvSpPr>
          <p:nvPr/>
        </p:nvSpPr>
        <p:spPr bwMode="auto">
          <a:xfrm>
            <a:off x="763588" y="1377950"/>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请添加文字内容</a:t>
            </a:r>
          </a:p>
        </p:txBody>
      </p:sp>
      <p:sp>
        <p:nvSpPr>
          <p:cNvPr id="40" name="TextBox 39"/>
          <p:cNvSpPr txBox="1">
            <a:spLocks noChangeArrowheads="1"/>
          </p:cNvSpPr>
          <p:nvPr/>
        </p:nvSpPr>
        <p:spPr bwMode="auto">
          <a:xfrm>
            <a:off x="763588" y="1701800"/>
            <a:ext cx="2219325"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41" name="TextBox 40"/>
          <p:cNvSpPr txBox="1">
            <a:spLocks noChangeArrowheads="1"/>
          </p:cNvSpPr>
          <p:nvPr/>
        </p:nvSpPr>
        <p:spPr bwMode="auto">
          <a:xfrm>
            <a:off x="763588" y="2493963"/>
            <a:ext cx="2260600" cy="425450"/>
          </a:xfrm>
          <a:prstGeom prst="rect">
            <a:avLst/>
          </a:prstGeom>
          <a:noFill/>
          <a:ln w="9525">
            <a:noFill/>
            <a:miter lim="800000"/>
            <a:headEnd/>
            <a:tailEnd/>
          </a:ln>
        </p:spPr>
        <p:txBody>
          <a:bodyPr lIns="0" tIns="0" rIns="0" bIns="0">
            <a:spAutoFit/>
          </a:bodyPr>
          <a:lstStyle/>
          <a:p>
            <a:r>
              <a:rPr lang="zh-CN" altLang="en-US" sz="1400">
                <a:solidFill>
                  <a:schemeClr val="tx2"/>
                </a:solidFill>
              </a:rPr>
              <a:t>请添加文字内容</a:t>
            </a:r>
          </a:p>
          <a:p>
            <a:endParaRPr lang="zh-CN" altLang="en-US" sz="1400">
              <a:solidFill>
                <a:schemeClr val="tx2"/>
              </a:solidFill>
              <a:latin typeface="微软雅黑" pitchFamily="34" charset="-122"/>
            </a:endParaRPr>
          </a:p>
        </p:txBody>
      </p:sp>
      <p:sp>
        <p:nvSpPr>
          <p:cNvPr id="42" name="TextBox 41"/>
          <p:cNvSpPr txBox="1">
            <a:spLocks noChangeArrowheads="1"/>
          </p:cNvSpPr>
          <p:nvPr/>
        </p:nvSpPr>
        <p:spPr bwMode="auto">
          <a:xfrm>
            <a:off x="763588" y="2817813"/>
            <a:ext cx="2219325" cy="6096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itchFamily="34" charset="-122"/>
            </a:endParaRPr>
          </a:p>
        </p:txBody>
      </p:sp>
      <p:sp>
        <p:nvSpPr>
          <p:cNvPr id="43" name="TextBox 42"/>
          <p:cNvSpPr txBox="1">
            <a:spLocks noChangeArrowheads="1"/>
          </p:cNvSpPr>
          <p:nvPr/>
        </p:nvSpPr>
        <p:spPr bwMode="auto">
          <a:xfrm>
            <a:off x="763588" y="3659188"/>
            <a:ext cx="2260600" cy="425450"/>
          </a:xfrm>
          <a:prstGeom prst="rect">
            <a:avLst/>
          </a:prstGeom>
          <a:noFill/>
          <a:ln w="9525">
            <a:noFill/>
            <a:miter lim="800000"/>
            <a:headEnd/>
            <a:tailEnd/>
          </a:ln>
        </p:spPr>
        <p:txBody>
          <a:bodyPr lIns="0" tIns="0" rIns="0" bIns="0">
            <a:spAutoFit/>
          </a:bodyPr>
          <a:lstStyle/>
          <a:p>
            <a:r>
              <a:rPr lang="zh-CN" altLang="en-US" sz="1400">
                <a:solidFill>
                  <a:schemeClr val="tx2"/>
                </a:solidFill>
              </a:rPr>
              <a:t>请添加文字内容</a:t>
            </a:r>
          </a:p>
          <a:p>
            <a:endParaRPr lang="zh-CN" altLang="en-US" sz="1400">
              <a:solidFill>
                <a:schemeClr val="tx2"/>
              </a:solidFill>
              <a:latin typeface="微软雅黑" pitchFamily="34" charset="-122"/>
            </a:endParaRPr>
          </a:p>
        </p:txBody>
      </p:sp>
      <p:sp>
        <p:nvSpPr>
          <p:cNvPr id="44" name="TextBox 43"/>
          <p:cNvSpPr txBox="1">
            <a:spLocks noChangeArrowheads="1"/>
          </p:cNvSpPr>
          <p:nvPr/>
        </p:nvSpPr>
        <p:spPr bwMode="auto">
          <a:xfrm>
            <a:off x="763588" y="3981450"/>
            <a:ext cx="2219325"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grpSp>
        <p:nvGrpSpPr>
          <p:cNvPr id="104" name="组合 103"/>
          <p:cNvGrpSpPr>
            <a:grpSpLocks/>
          </p:cNvGrpSpPr>
          <p:nvPr/>
        </p:nvGrpSpPr>
        <p:grpSpPr bwMode="auto">
          <a:xfrm>
            <a:off x="4932363" y="3762375"/>
            <a:ext cx="1704975" cy="522288"/>
            <a:chOff x="4476081" y="3981586"/>
            <a:chExt cx="1766090" cy="539330"/>
          </a:xfrm>
        </p:grpSpPr>
        <p:cxnSp>
          <p:nvCxnSpPr>
            <p:cNvPr id="58" name="直接连接符 57"/>
            <p:cNvCxnSpPr/>
            <p:nvPr/>
          </p:nvCxnSpPr>
          <p:spPr>
            <a:xfrm flipV="1">
              <a:off x="4476081" y="4520916"/>
              <a:ext cx="146516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941245" y="3981586"/>
              <a:ext cx="30092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5941245" y="3981586"/>
              <a:ext cx="0" cy="539330"/>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11" name="组合 110"/>
          <p:cNvGrpSpPr>
            <a:grpSpLocks/>
          </p:cNvGrpSpPr>
          <p:nvPr/>
        </p:nvGrpSpPr>
        <p:grpSpPr bwMode="auto">
          <a:xfrm>
            <a:off x="6008688" y="1493838"/>
            <a:ext cx="628650" cy="828675"/>
            <a:chOff x="5652120" y="1579986"/>
            <a:chExt cx="590051" cy="878275"/>
          </a:xfrm>
        </p:grpSpPr>
        <p:cxnSp>
          <p:nvCxnSpPr>
            <p:cNvPr id="71" name="直接连接符 70"/>
            <p:cNvCxnSpPr/>
            <p:nvPr/>
          </p:nvCxnSpPr>
          <p:spPr>
            <a:xfrm>
              <a:off x="5939695" y="1579986"/>
              <a:ext cx="30247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5652120" y="2458261"/>
              <a:ext cx="28757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939695" y="1579986"/>
              <a:ext cx="0" cy="878275"/>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96" name="组合 95"/>
          <p:cNvGrpSpPr>
            <a:grpSpLocks/>
          </p:cNvGrpSpPr>
          <p:nvPr/>
        </p:nvGrpSpPr>
        <p:grpSpPr bwMode="auto">
          <a:xfrm>
            <a:off x="2257425" y="1481138"/>
            <a:ext cx="2501900" cy="198437"/>
            <a:chOff x="2123729" y="1566590"/>
            <a:chExt cx="2352352" cy="210375"/>
          </a:xfrm>
        </p:grpSpPr>
        <p:cxnSp>
          <p:nvCxnSpPr>
            <p:cNvPr id="46" name="直接连接符 45"/>
            <p:cNvCxnSpPr/>
            <p:nvPr/>
          </p:nvCxnSpPr>
          <p:spPr>
            <a:xfrm flipH="1" flipV="1">
              <a:off x="2987950" y="1776965"/>
              <a:ext cx="1488131"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123729" y="1566590"/>
              <a:ext cx="864221"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2987950" y="1580054"/>
              <a:ext cx="0" cy="196911"/>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2" name="组合 101"/>
          <p:cNvGrpSpPr>
            <a:grpSpLocks/>
          </p:cNvGrpSpPr>
          <p:nvPr/>
        </p:nvGrpSpPr>
        <p:grpSpPr bwMode="auto">
          <a:xfrm>
            <a:off x="2257425" y="2322513"/>
            <a:ext cx="1250950" cy="274637"/>
            <a:chOff x="2123731" y="2458260"/>
            <a:chExt cx="1176175" cy="289336"/>
          </a:xfrm>
        </p:grpSpPr>
        <p:cxnSp>
          <p:nvCxnSpPr>
            <p:cNvPr id="49" name="直接连接符 48"/>
            <p:cNvCxnSpPr/>
            <p:nvPr/>
          </p:nvCxnSpPr>
          <p:spPr>
            <a:xfrm flipH="1">
              <a:off x="2987951" y="2458260"/>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2123731" y="2747596"/>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2987951" y="2458260"/>
              <a:ext cx="0" cy="289336"/>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3" name="组合 102"/>
          <p:cNvGrpSpPr>
            <a:grpSpLocks/>
          </p:cNvGrpSpPr>
          <p:nvPr/>
        </p:nvGrpSpPr>
        <p:grpSpPr bwMode="auto">
          <a:xfrm>
            <a:off x="2257425" y="3632200"/>
            <a:ext cx="1250950" cy="130175"/>
            <a:chOff x="2123731" y="3843303"/>
            <a:chExt cx="1176175" cy="138283"/>
          </a:xfrm>
        </p:grpSpPr>
        <p:cxnSp>
          <p:nvCxnSpPr>
            <p:cNvPr id="55" name="直接连接符 54"/>
            <p:cNvCxnSpPr/>
            <p:nvPr/>
          </p:nvCxnSpPr>
          <p:spPr>
            <a:xfrm flipH="1">
              <a:off x="2987951" y="3843303"/>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2123731" y="3979900"/>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987951" y="3843303"/>
              <a:ext cx="0" cy="138283"/>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9" name="组合 108"/>
          <p:cNvGrpSpPr>
            <a:grpSpLocks/>
          </p:cNvGrpSpPr>
          <p:nvPr/>
        </p:nvGrpSpPr>
        <p:grpSpPr bwMode="auto">
          <a:xfrm>
            <a:off x="6010275" y="2597150"/>
            <a:ext cx="627063" cy="1035050"/>
            <a:chOff x="5652665" y="2747596"/>
            <a:chExt cx="590051" cy="1095708"/>
          </a:xfrm>
        </p:grpSpPr>
        <p:cxnSp>
          <p:nvCxnSpPr>
            <p:cNvPr id="106" name="直接连接符 105"/>
            <p:cNvCxnSpPr/>
            <p:nvPr/>
          </p:nvCxnSpPr>
          <p:spPr>
            <a:xfrm>
              <a:off x="5940969" y="2747596"/>
              <a:ext cx="301747"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5652665" y="3843304"/>
              <a:ext cx="28830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5940969" y="2747596"/>
              <a:ext cx="0" cy="1095708"/>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sp>
        <p:nvSpPr>
          <p:cNvPr id="45132" name="AutoShape 76"/>
          <p:cNvSpPr>
            <a:spLocks noChangeArrowheads="1"/>
          </p:cNvSpPr>
          <p:nvPr/>
        </p:nvSpPr>
        <p:spPr bwMode="auto">
          <a:xfrm>
            <a:off x="3708400" y="2195513"/>
            <a:ext cx="2016125" cy="1657350"/>
          </a:xfrm>
          <a:prstGeom prst="hexagon">
            <a:avLst>
              <a:gd name="adj" fmla="val 30412"/>
              <a:gd name="vf" fmla="val 115470"/>
            </a:avLst>
          </a:prstGeom>
          <a:solidFill>
            <a:schemeClr val="bg2"/>
          </a:solidFill>
          <a:ln w="9525">
            <a:noFill/>
            <a:miter lim="800000"/>
            <a:headEnd/>
            <a:tailEnd/>
          </a:ln>
        </p:spPr>
        <p:txBody>
          <a:bodyPr wrap="none" anchor="ctr"/>
          <a:lstStyle/>
          <a:p>
            <a:endParaRPr lang="zh-CN" altLang="en-US" b="0">
              <a:ea typeface="宋体" charset="-122"/>
            </a:endParaRPr>
          </a:p>
        </p:txBody>
      </p:sp>
      <p:sp>
        <p:nvSpPr>
          <p:cNvPr id="14" name="TextBox 13"/>
          <p:cNvSpPr txBox="1">
            <a:spLocks noChangeArrowheads="1"/>
          </p:cNvSpPr>
          <p:nvPr/>
        </p:nvSpPr>
        <p:spPr bwMode="auto">
          <a:xfrm>
            <a:off x="4140200" y="2652713"/>
            <a:ext cx="1114425" cy="669925"/>
          </a:xfrm>
          <a:prstGeom prst="rect">
            <a:avLst/>
          </a:prstGeom>
          <a:noFill/>
          <a:ln w="9525">
            <a:noFill/>
            <a:miter lim="800000"/>
            <a:headEnd/>
            <a:tailEnd/>
          </a:ln>
        </p:spPr>
        <p:txBody>
          <a:bodyPr lIns="0" tIns="0" rIns="0" bIns="0">
            <a:spAutoFit/>
          </a:bodyPr>
          <a:lstStyle/>
          <a:p>
            <a:pPr algn="ctr"/>
            <a:r>
              <a:rPr lang="zh-CN" altLang="en-US" sz="2200">
                <a:solidFill>
                  <a:schemeClr val="bg1"/>
                </a:solidFill>
                <a:latin typeface="微软雅黑" pitchFamily="34" charset="-122"/>
              </a:rPr>
              <a:t>点击输入标题</a:t>
            </a: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5132"/>
                                        </p:tgtEl>
                                        <p:attrNameLst>
                                          <p:attrName>style.visibility</p:attrName>
                                        </p:attrNameLst>
                                      </p:cBhvr>
                                      <p:to>
                                        <p:strVal val="visible"/>
                                      </p:to>
                                    </p:set>
                                    <p:anim calcmode="lin" valueType="num">
                                      <p:cBhvr>
                                        <p:cTn id="7" dur="500" fill="hold"/>
                                        <p:tgtEl>
                                          <p:spTgt spid="45132"/>
                                        </p:tgtEl>
                                        <p:attrNameLst>
                                          <p:attrName>ppt_w</p:attrName>
                                        </p:attrNameLst>
                                      </p:cBhvr>
                                      <p:tavLst>
                                        <p:tav tm="0">
                                          <p:val>
                                            <p:fltVal val="0"/>
                                          </p:val>
                                        </p:tav>
                                        <p:tav tm="100000">
                                          <p:val>
                                            <p:strVal val="#ppt_w"/>
                                          </p:val>
                                        </p:tav>
                                      </p:tavLst>
                                    </p:anim>
                                    <p:anim calcmode="lin" valueType="num">
                                      <p:cBhvr>
                                        <p:cTn id="8" dur="500" fill="hold"/>
                                        <p:tgtEl>
                                          <p:spTgt spid="4513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45130"/>
                                        </p:tgtEl>
                                        <p:attrNameLst>
                                          <p:attrName>style.visibility</p:attrName>
                                        </p:attrNameLst>
                                      </p:cBhvr>
                                      <p:to>
                                        <p:strVal val="visible"/>
                                      </p:to>
                                    </p:set>
                                    <p:anim calcmode="lin" valueType="num">
                                      <p:cBhvr>
                                        <p:cTn id="12" dur="1000" fill="hold"/>
                                        <p:tgtEl>
                                          <p:spTgt spid="45130"/>
                                        </p:tgtEl>
                                        <p:attrNameLst>
                                          <p:attrName>ppt_w</p:attrName>
                                        </p:attrNameLst>
                                      </p:cBhvr>
                                      <p:tavLst>
                                        <p:tav tm="0">
                                          <p:val>
                                            <p:fltVal val="0"/>
                                          </p:val>
                                        </p:tav>
                                        <p:tav tm="100000">
                                          <p:val>
                                            <p:strVal val="#ppt_w"/>
                                          </p:val>
                                        </p:tav>
                                      </p:tavLst>
                                    </p:anim>
                                    <p:anim calcmode="lin" valueType="num">
                                      <p:cBhvr>
                                        <p:cTn id="13" dur="1000" fill="hold"/>
                                        <p:tgtEl>
                                          <p:spTgt spid="45130"/>
                                        </p:tgtEl>
                                        <p:attrNameLst>
                                          <p:attrName>ppt_h</p:attrName>
                                        </p:attrNameLst>
                                      </p:cBhvr>
                                      <p:tavLst>
                                        <p:tav tm="0">
                                          <p:val>
                                            <p:fltVal val="0"/>
                                          </p:val>
                                        </p:tav>
                                        <p:tav tm="100000">
                                          <p:val>
                                            <p:strVal val="#ppt_h"/>
                                          </p:val>
                                        </p:tav>
                                      </p:tavLst>
                                    </p:anim>
                                    <p:anim calcmode="lin" valueType="num">
                                      <p:cBhvr>
                                        <p:cTn id="14" dur="1000" fill="hold"/>
                                        <p:tgtEl>
                                          <p:spTgt spid="45130"/>
                                        </p:tgtEl>
                                        <p:attrNameLst>
                                          <p:attrName>style.rotation</p:attrName>
                                        </p:attrNameLst>
                                      </p:cBhvr>
                                      <p:tavLst>
                                        <p:tav tm="0">
                                          <p:val>
                                            <p:fltVal val="360"/>
                                          </p:val>
                                        </p:tav>
                                        <p:tav tm="100000">
                                          <p:val>
                                            <p:fltVal val="0"/>
                                          </p:val>
                                        </p:tav>
                                      </p:tavLst>
                                    </p:anim>
                                    <p:animEffect transition="in" filter="fade">
                                      <p:cBhvr>
                                        <p:cTn id="15" dur="1000"/>
                                        <p:tgtEl>
                                          <p:spTgt spid="45130"/>
                                        </p:tgtEl>
                                      </p:cBhvr>
                                    </p:animEffect>
                                  </p:childTnLst>
                                </p:cTn>
                              </p:par>
                            </p:childTnLst>
                          </p:cTn>
                        </p:par>
                        <p:par>
                          <p:cTn id="16" fill="hold">
                            <p:stCondLst>
                              <p:cond delay="15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45098"/>
                                        </p:tgtEl>
                                        <p:attrNameLst>
                                          <p:attrName>style.visibility</p:attrName>
                                        </p:attrNameLst>
                                      </p:cBhvr>
                                      <p:to>
                                        <p:strVal val="visible"/>
                                      </p:to>
                                    </p:set>
                                    <p:anim calcmode="lin" valueType="num">
                                      <p:cBhvr>
                                        <p:cTn id="19" dur="500" fill="hold"/>
                                        <p:tgtEl>
                                          <p:spTgt spid="45098"/>
                                        </p:tgtEl>
                                        <p:attrNameLst>
                                          <p:attrName>ppt_w</p:attrName>
                                        </p:attrNameLst>
                                      </p:cBhvr>
                                      <p:tavLst>
                                        <p:tav tm="0">
                                          <p:val>
                                            <p:fltVal val="0"/>
                                          </p:val>
                                        </p:tav>
                                        <p:tav tm="100000">
                                          <p:val>
                                            <p:strVal val="#ppt_w"/>
                                          </p:val>
                                        </p:tav>
                                      </p:tavLst>
                                    </p:anim>
                                    <p:anim calcmode="lin" valueType="num">
                                      <p:cBhvr>
                                        <p:cTn id="20" dur="500" fill="hold"/>
                                        <p:tgtEl>
                                          <p:spTgt spid="45098"/>
                                        </p:tgtEl>
                                        <p:attrNameLst>
                                          <p:attrName>ppt_h</p:attrName>
                                        </p:attrNameLst>
                                      </p:cBhvr>
                                      <p:tavLst>
                                        <p:tav tm="0">
                                          <p:val>
                                            <p:fltVal val="0"/>
                                          </p:val>
                                        </p:tav>
                                        <p:tav tm="100000">
                                          <p:val>
                                            <p:strVal val="#ppt_h"/>
                                          </p:val>
                                        </p:tav>
                                      </p:tavLst>
                                    </p:anim>
                                    <p:anim calcmode="lin" valueType="num">
                                      <p:cBhvr>
                                        <p:cTn id="21" dur="500" fill="hold"/>
                                        <p:tgtEl>
                                          <p:spTgt spid="45098"/>
                                        </p:tgtEl>
                                        <p:attrNameLst>
                                          <p:attrName>style.rotation</p:attrName>
                                        </p:attrNameLst>
                                      </p:cBhvr>
                                      <p:tavLst>
                                        <p:tav tm="0">
                                          <p:val>
                                            <p:fltVal val="90"/>
                                          </p:val>
                                        </p:tav>
                                        <p:tav tm="100000">
                                          <p:val>
                                            <p:fltVal val="0"/>
                                          </p:val>
                                        </p:tav>
                                      </p:tavLst>
                                    </p:anim>
                                    <p:animEffect transition="in" filter="fade">
                                      <p:cBhvr>
                                        <p:cTn id="22" dur="500"/>
                                        <p:tgtEl>
                                          <p:spTgt spid="45098"/>
                                        </p:tgtEl>
                                      </p:cBhvr>
                                    </p:animEffect>
                                  </p:childTnLst>
                                </p:cTn>
                              </p:par>
                              <p:par>
                                <p:cTn id="23" presetID="31" presetClass="entr" presetSubtype="0" fill="hold" grpId="0" nodeType="withEffect">
                                  <p:stCondLst>
                                    <p:cond delay="0"/>
                                  </p:stCondLst>
                                  <p:iterate type="lt">
                                    <p:tmPct val="5000"/>
                                  </p:iterate>
                                  <p:childTnLst>
                                    <p:set>
                                      <p:cBhvr>
                                        <p:cTn id="24" dur="1" fill="hold">
                                          <p:stCondLst>
                                            <p:cond delay="0"/>
                                          </p:stCondLst>
                                        </p:cTn>
                                        <p:tgtEl>
                                          <p:spTgt spid="45103"/>
                                        </p:tgtEl>
                                        <p:attrNameLst>
                                          <p:attrName>style.visibility</p:attrName>
                                        </p:attrNameLst>
                                      </p:cBhvr>
                                      <p:to>
                                        <p:strVal val="visible"/>
                                      </p:to>
                                    </p:set>
                                    <p:anim calcmode="lin" valueType="num">
                                      <p:cBhvr>
                                        <p:cTn id="25" dur="500" fill="hold"/>
                                        <p:tgtEl>
                                          <p:spTgt spid="45103"/>
                                        </p:tgtEl>
                                        <p:attrNameLst>
                                          <p:attrName>ppt_w</p:attrName>
                                        </p:attrNameLst>
                                      </p:cBhvr>
                                      <p:tavLst>
                                        <p:tav tm="0">
                                          <p:val>
                                            <p:fltVal val="0"/>
                                          </p:val>
                                        </p:tav>
                                        <p:tav tm="100000">
                                          <p:val>
                                            <p:strVal val="#ppt_w"/>
                                          </p:val>
                                        </p:tav>
                                      </p:tavLst>
                                    </p:anim>
                                    <p:anim calcmode="lin" valueType="num">
                                      <p:cBhvr>
                                        <p:cTn id="26" dur="500" fill="hold"/>
                                        <p:tgtEl>
                                          <p:spTgt spid="45103"/>
                                        </p:tgtEl>
                                        <p:attrNameLst>
                                          <p:attrName>ppt_h</p:attrName>
                                        </p:attrNameLst>
                                      </p:cBhvr>
                                      <p:tavLst>
                                        <p:tav tm="0">
                                          <p:val>
                                            <p:fltVal val="0"/>
                                          </p:val>
                                        </p:tav>
                                        <p:tav tm="100000">
                                          <p:val>
                                            <p:strVal val="#ppt_h"/>
                                          </p:val>
                                        </p:tav>
                                      </p:tavLst>
                                    </p:anim>
                                    <p:anim calcmode="lin" valueType="num">
                                      <p:cBhvr>
                                        <p:cTn id="27" dur="500" fill="hold"/>
                                        <p:tgtEl>
                                          <p:spTgt spid="45103"/>
                                        </p:tgtEl>
                                        <p:attrNameLst>
                                          <p:attrName>style.rotation</p:attrName>
                                        </p:attrNameLst>
                                      </p:cBhvr>
                                      <p:tavLst>
                                        <p:tav tm="0">
                                          <p:val>
                                            <p:fltVal val="90"/>
                                          </p:val>
                                        </p:tav>
                                        <p:tav tm="100000">
                                          <p:val>
                                            <p:fltVal val="0"/>
                                          </p:val>
                                        </p:tav>
                                      </p:tavLst>
                                    </p:anim>
                                    <p:animEffect transition="in" filter="fade">
                                      <p:cBhvr>
                                        <p:cTn id="28" dur="500"/>
                                        <p:tgtEl>
                                          <p:spTgt spid="45103"/>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45102"/>
                                        </p:tgtEl>
                                        <p:attrNameLst>
                                          <p:attrName>style.visibility</p:attrName>
                                        </p:attrNameLst>
                                      </p:cBhvr>
                                      <p:to>
                                        <p:strVal val="visible"/>
                                      </p:to>
                                    </p:set>
                                    <p:anim calcmode="lin" valueType="num">
                                      <p:cBhvr>
                                        <p:cTn id="31" dur="500" fill="hold"/>
                                        <p:tgtEl>
                                          <p:spTgt spid="45102"/>
                                        </p:tgtEl>
                                        <p:attrNameLst>
                                          <p:attrName>ppt_w</p:attrName>
                                        </p:attrNameLst>
                                      </p:cBhvr>
                                      <p:tavLst>
                                        <p:tav tm="0">
                                          <p:val>
                                            <p:fltVal val="0"/>
                                          </p:val>
                                        </p:tav>
                                        <p:tav tm="100000">
                                          <p:val>
                                            <p:strVal val="#ppt_w"/>
                                          </p:val>
                                        </p:tav>
                                      </p:tavLst>
                                    </p:anim>
                                    <p:anim calcmode="lin" valueType="num">
                                      <p:cBhvr>
                                        <p:cTn id="32" dur="500" fill="hold"/>
                                        <p:tgtEl>
                                          <p:spTgt spid="45102"/>
                                        </p:tgtEl>
                                        <p:attrNameLst>
                                          <p:attrName>ppt_h</p:attrName>
                                        </p:attrNameLst>
                                      </p:cBhvr>
                                      <p:tavLst>
                                        <p:tav tm="0">
                                          <p:val>
                                            <p:fltVal val="0"/>
                                          </p:val>
                                        </p:tav>
                                        <p:tav tm="100000">
                                          <p:val>
                                            <p:strVal val="#ppt_h"/>
                                          </p:val>
                                        </p:tav>
                                      </p:tavLst>
                                    </p:anim>
                                    <p:anim calcmode="lin" valueType="num">
                                      <p:cBhvr>
                                        <p:cTn id="33" dur="500" fill="hold"/>
                                        <p:tgtEl>
                                          <p:spTgt spid="45102"/>
                                        </p:tgtEl>
                                        <p:attrNameLst>
                                          <p:attrName>style.rotation</p:attrName>
                                        </p:attrNameLst>
                                      </p:cBhvr>
                                      <p:tavLst>
                                        <p:tav tm="0">
                                          <p:val>
                                            <p:fltVal val="90"/>
                                          </p:val>
                                        </p:tav>
                                        <p:tav tm="100000">
                                          <p:val>
                                            <p:fltVal val="0"/>
                                          </p:val>
                                        </p:tav>
                                      </p:tavLst>
                                    </p:anim>
                                    <p:animEffect transition="in" filter="fade">
                                      <p:cBhvr>
                                        <p:cTn id="34" dur="500"/>
                                        <p:tgtEl>
                                          <p:spTgt spid="45102"/>
                                        </p:tgtEl>
                                      </p:cBhvr>
                                    </p:animEffect>
                                  </p:childTnLst>
                                </p:cTn>
                              </p:par>
                              <p:par>
                                <p:cTn id="35" presetID="31" presetClass="entr" presetSubtype="0" fill="hold" grpId="0" nodeType="withEffect">
                                  <p:stCondLst>
                                    <p:cond delay="0"/>
                                  </p:stCondLst>
                                  <p:iterate type="lt">
                                    <p:tmPct val="5000"/>
                                  </p:iterate>
                                  <p:childTnLst>
                                    <p:set>
                                      <p:cBhvr>
                                        <p:cTn id="36" dur="1" fill="hold">
                                          <p:stCondLst>
                                            <p:cond delay="0"/>
                                          </p:stCondLst>
                                        </p:cTn>
                                        <p:tgtEl>
                                          <p:spTgt spid="45101"/>
                                        </p:tgtEl>
                                        <p:attrNameLst>
                                          <p:attrName>style.visibility</p:attrName>
                                        </p:attrNameLst>
                                      </p:cBhvr>
                                      <p:to>
                                        <p:strVal val="visible"/>
                                      </p:to>
                                    </p:set>
                                    <p:anim calcmode="lin" valueType="num">
                                      <p:cBhvr>
                                        <p:cTn id="37" dur="500" fill="hold"/>
                                        <p:tgtEl>
                                          <p:spTgt spid="45101"/>
                                        </p:tgtEl>
                                        <p:attrNameLst>
                                          <p:attrName>ppt_w</p:attrName>
                                        </p:attrNameLst>
                                      </p:cBhvr>
                                      <p:tavLst>
                                        <p:tav tm="0">
                                          <p:val>
                                            <p:fltVal val="0"/>
                                          </p:val>
                                        </p:tav>
                                        <p:tav tm="100000">
                                          <p:val>
                                            <p:strVal val="#ppt_w"/>
                                          </p:val>
                                        </p:tav>
                                      </p:tavLst>
                                    </p:anim>
                                    <p:anim calcmode="lin" valueType="num">
                                      <p:cBhvr>
                                        <p:cTn id="38" dur="500" fill="hold"/>
                                        <p:tgtEl>
                                          <p:spTgt spid="45101"/>
                                        </p:tgtEl>
                                        <p:attrNameLst>
                                          <p:attrName>ppt_h</p:attrName>
                                        </p:attrNameLst>
                                      </p:cBhvr>
                                      <p:tavLst>
                                        <p:tav tm="0">
                                          <p:val>
                                            <p:fltVal val="0"/>
                                          </p:val>
                                        </p:tav>
                                        <p:tav tm="100000">
                                          <p:val>
                                            <p:strVal val="#ppt_h"/>
                                          </p:val>
                                        </p:tav>
                                      </p:tavLst>
                                    </p:anim>
                                    <p:anim calcmode="lin" valueType="num">
                                      <p:cBhvr>
                                        <p:cTn id="39" dur="500" fill="hold"/>
                                        <p:tgtEl>
                                          <p:spTgt spid="45101"/>
                                        </p:tgtEl>
                                        <p:attrNameLst>
                                          <p:attrName>style.rotation</p:attrName>
                                        </p:attrNameLst>
                                      </p:cBhvr>
                                      <p:tavLst>
                                        <p:tav tm="0">
                                          <p:val>
                                            <p:fltVal val="90"/>
                                          </p:val>
                                        </p:tav>
                                        <p:tav tm="100000">
                                          <p:val>
                                            <p:fltVal val="0"/>
                                          </p:val>
                                        </p:tav>
                                      </p:tavLst>
                                    </p:anim>
                                    <p:animEffect transition="in" filter="fade">
                                      <p:cBhvr>
                                        <p:cTn id="40" dur="500"/>
                                        <p:tgtEl>
                                          <p:spTgt spid="45101"/>
                                        </p:tgtEl>
                                      </p:cBhvr>
                                    </p:animEffect>
                                  </p:childTnLst>
                                </p:cTn>
                              </p:par>
                              <p:par>
                                <p:cTn id="41" presetID="31" presetClass="entr" presetSubtype="0" fill="hold" grpId="0" nodeType="withEffect">
                                  <p:stCondLst>
                                    <p:cond delay="0"/>
                                  </p:stCondLst>
                                  <p:iterate type="lt">
                                    <p:tmPct val="5000"/>
                                  </p:iterate>
                                  <p:childTnLst>
                                    <p:set>
                                      <p:cBhvr>
                                        <p:cTn id="42" dur="1" fill="hold">
                                          <p:stCondLst>
                                            <p:cond delay="0"/>
                                          </p:stCondLst>
                                        </p:cTn>
                                        <p:tgtEl>
                                          <p:spTgt spid="45100"/>
                                        </p:tgtEl>
                                        <p:attrNameLst>
                                          <p:attrName>style.visibility</p:attrName>
                                        </p:attrNameLst>
                                      </p:cBhvr>
                                      <p:to>
                                        <p:strVal val="visible"/>
                                      </p:to>
                                    </p:set>
                                    <p:anim calcmode="lin" valueType="num">
                                      <p:cBhvr>
                                        <p:cTn id="43" dur="500" fill="hold"/>
                                        <p:tgtEl>
                                          <p:spTgt spid="45100"/>
                                        </p:tgtEl>
                                        <p:attrNameLst>
                                          <p:attrName>ppt_w</p:attrName>
                                        </p:attrNameLst>
                                      </p:cBhvr>
                                      <p:tavLst>
                                        <p:tav tm="0">
                                          <p:val>
                                            <p:fltVal val="0"/>
                                          </p:val>
                                        </p:tav>
                                        <p:tav tm="100000">
                                          <p:val>
                                            <p:strVal val="#ppt_w"/>
                                          </p:val>
                                        </p:tav>
                                      </p:tavLst>
                                    </p:anim>
                                    <p:anim calcmode="lin" valueType="num">
                                      <p:cBhvr>
                                        <p:cTn id="44" dur="500" fill="hold"/>
                                        <p:tgtEl>
                                          <p:spTgt spid="45100"/>
                                        </p:tgtEl>
                                        <p:attrNameLst>
                                          <p:attrName>ppt_h</p:attrName>
                                        </p:attrNameLst>
                                      </p:cBhvr>
                                      <p:tavLst>
                                        <p:tav tm="0">
                                          <p:val>
                                            <p:fltVal val="0"/>
                                          </p:val>
                                        </p:tav>
                                        <p:tav tm="100000">
                                          <p:val>
                                            <p:strVal val="#ppt_h"/>
                                          </p:val>
                                        </p:tav>
                                      </p:tavLst>
                                    </p:anim>
                                    <p:anim calcmode="lin" valueType="num">
                                      <p:cBhvr>
                                        <p:cTn id="45" dur="500" fill="hold"/>
                                        <p:tgtEl>
                                          <p:spTgt spid="45100"/>
                                        </p:tgtEl>
                                        <p:attrNameLst>
                                          <p:attrName>style.rotation</p:attrName>
                                        </p:attrNameLst>
                                      </p:cBhvr>
                                      <p:tavLst>
                                        <p:tav tm="0">
                                          <p:val>
                                            <p:fltVal val="90"/>
                                          </p:val>
                                        </p:tav>
                                        <p:tav tm="100000">
                                          <p:val>
                                            <p:fltVal val="0"/>
                                          </p:val>
                                        </p:tav>
                                      </p:tavLst>
                                    </p:anim>
                                    <p:animEffect transition="in" filter="fade">
                                      <p:cBhvr>
                                        <p:cTn id="46" dur="500"/>
                                        <p:tgtEl>
                                          <p:spTgt spid="45100"/>
                                        </p:tgtEl>
                                      </p:cBhvr>
                                    </p:animEffect>
                                  </p:childTnLst>
                                </p:cTn>
                              </p:par>
                              <p:par>
                                <p:cTn id="47" presetID="31" presetClass="entr" presetSubtype="0" fill="hold" grpId="0" nodeType="withEffect">
                                  <p:stCondLst>
                                    <p:cond delay="0"/>
                                  </p:stCondLst>
                                  <p:iterate type="lt">
                                    <p:tmPct val="5000"/>
                                  </p:iterate>
                                  <p:childTnLst>
                                    <p:set>
                                      <p:cBhvr>
                                        <p:cTn id="48" dur="1" fill="hold">
                                          <p:stCondLst>
                                            <p:cond delay="0"/>
                                          </p:stCondLst>
                                        </p:cTn>
                                        <p:tgtEl>
                                          <p:spTgt spid="45099"/>
                                        </p:tgtEl>
                                        <p:attrNameLst>
                                          <p:attrName>style.visibility</p:attrName>
                                        </p:attrNameLst>
                                      </p:cBhvr>
                                      <p:to>
                                        <p:strVal val="visible"/>
                                      </p:to>
                                    </p:set>
                                    <p:anim calcmode="lin" valueType="num">
                                      <p:cBhvr>
                                        <p:cTn id="49" dur="500" fill="hold"/>
                                        <p:tgtEl>
                                          <p:spTgt spid="45099"/>
                                        </p:tgtEl>
                                        <p:attrNameLst>
                                          <p:attrName>ppt_w</p:attrName>
                                        </p:attrNameLst>
                                      </p:cBhvr>
                                      <p:tavLst>
                                        <p:tav tm="0">
                                          <p:val>
                                            <p:fltVal val="0"/>
                                          </p:val>
                                        </p:tav>
                                        <p:tav tm="100000">
                                          <p:val>
                                            <p:strVal val="#ppt_w"/>
                                          </p:val>
                                        </p:tav>
                                      </p:tavLst>
                                    </p:anim>
                                    <p:anim calcmode="lin" valueType="num">
                                      <p:cBhvr>
                                        <p:cTn id="50" dur="500" fill="hold"/>
                                        <p:tgtEl>
                                          <p:spTgt spid="45099"/>
                                        </p:tgtEl>
                                        <p:attrNameLst>
                                          <p:attrName>ppt_h</p:attrName>
                                        </p:attrNameLst>
                                      </p:cBhvr>
                                      <p:tavLst>
                                        <p:tav tm="0">
                                          <p:val>
                                            <p:fltVal val="0"/>
                                          </p:val>
                                        </p:tav>
                                        <p:tav tm="100000">
                                          <p:val>
                                            <p:strVal val="#ppt_h"/>
                                          </p:val>
                                        </p:tav>
                                      </p:tavLst>
                                    </p:anim>
                                    <p:anim calcmode="lin" valueType="num">
                                      <p:cBhvr>
                                        <p:cTn id="51" dur="500" fill="hold"/>
                                        <p:tgtEl>
                                          <p:spTgt spid="45099"/>
                                        </p:tgtEl>
                                        <p:attrNameLst>
                                          <p:attrName>style.rotation</p:attrName>
                                        </p:attrNameLst>
                                      </p:cBhvr>
                                      <p:tavLst>
                                        <p:tav tm="0">
                                          <p:val>
                                            <p:fltVal val="90"/>
                                          </p:val>
                                        </p:tav>
                                        <p:tav tm="100000">
                                          <p:val>
                                            <p:fltVal val="0"/>
                                          </p:val>
                                        </p:tav>
                                      </p:tavLst>
                                    </p:anim>
                                    <p:animEffect transition="in" filter="fade">
                                      <p:cBhvr>
                                        <p:cTn id="52" dur="500"/>
                                        <p:tgtEl>
                                          <p:spTgt spid="45099"/>
                                        </p:tgtEl>
                                      </p:cBhvr>
                                    </p:animEffect>
                                  </p:childTnLst>
                                </p:cTn>
                              </p:par>
                            </p:childTnLst>
                          </p:cTn>
                        </p:par>
                        <p:par>
                          <p:cTn id="53" fill="hold">
                            <p:stCondLst>
                              <p:cond delay="2000"/>
                            </p:stCondLst>
                            <p:childTnLst>
                              <p:par>
                                <p:cTn id="54" presetID="53" presetClass="entr" presetSubtype="16"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par>
                          <p:cTn id="59" fill="hold">
                            <p:stCondLst>
                              <p:cond delay="2500"/>
                            </p:stCondLst>
                            <p:childTnLst>
                              <p:par>
                                <p:cTn id="60" presetID="22" presetClass="entr" presetSubtype="2" fill="hold"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wipe(right)">
                                      <p:cBhvr>
                                        <p:cTn id="62" dur="500"/>
                                        <p:tgtEl>
                                          <p:spTgt spid="96"/>
                                        </p:tgtEl>
                                      </p:cBhvr>
                                    </p:animEffect>
                                  </p:childTnLst>
                                </p:cTn>
                              </p:par>
                              <p:par>
                                <p:cTn id="63" presetID="22" presetClass="entr" presetSubtype="2" fill="hold"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wipe(right)">
                                      <p:cBhvr>
                                        <p:cTn id="65" dur="500"/>
                                        <p:tgtEl>
                                          <p:spTgt spid="102"/>
                                        </p:tgtEl>
                                      </p:cBhvr>
                                    </p:animEffect>
                                  </p:childTnLst>
                                </p:cTn>
                              </p:par>
                              <p:par>
                                <p:cTn id="66" presetID="22" presetClass="entr" presetSubtype="2" fill="hold" nodeType="withEffect">
                                  <p:stCondLst>
                                    <p:cond delay="0"/>
                                  </p:stCondLst>
                                  <p:childTnLst>
                                    <p:set>
                                      <p:cBhvr>
                                        <p:cTn id="67" dur="1" fill="hold">
                                          <p:stCondLst>
                                            <p:cond delay="0"/>
                                          </p:stCondLst>
                                        </p:cTn>
                                        <p:tgtEl>
                                          <p:spTgt spid="103"/>
                                        </p:tgtEl>
                                        <p:attrNameLst>
                                          <p:attrName>style.visibility</p:attrName>
                                        </p:attrNameLst>
                                      </p:cBhvr>
                                      <p:to>
                                        <p:strVal val="visible"/>
                                      </p:to>
                                    </p:set>
                                    <p:animEffect transition="in" filter="wipe(right)">
                                      <p:cBhvr>
                                        <p:cTn id="68" dur="500"/>
                                        <p:tgtEl>
                                          <p:spTgt spid="103"/>
                                        </p:tgtEl>
                                      </p:cBhvr>
                                    </p:animEffect>
                                  </p:childTnLst>
                                </p:cTn>
                              </p:par>
                              <p:par>
                                <p:cTn id="69" presetID="22" presetClass="entr" presetSubtype="8" fill="hold" nodeType="withEffect">
                                  <p:stCondLst>
                                    <p:cond delay="0"/>
                                  </p:stCondLst>
                                  <p:childTnLst>
                                    <p:set>
                                      <p:cBhvr>
                                        <p:cTn id="70" dur="1" fill="hold">
                                          <p:stCondLst>
                                            <p:cond delay="0"/>
                                          </p:stCondLst>
                                        </p:cTn>
                                        <p:tgtEl>
                                          <p:spTgt spid="104"/>
                                        </p:tgtEl>
                                        <p:attrNameLst>
                                          <p:attrName>style.visibility</p:attrName>
                                        </p:attrNameLst>
                                      </p:cBhvr>
                                      <p:to>
                                        <p:strVal val="visible"/>
                                      </p:to>
                                    </p:set>
                                    <p:animEffect transition="in" filter="wipe(left)">
                                      <p:cBhvr>
                                        <p:cTn id="71" dur="500"/>
                                        <p:tgtEl>
                                          <p:spTgt spid="104"/>
                                        </p:tgtEl>
                                      </p:cBhvr>
                                    </p:animEffect>
                                  </p:childTnLst>
                                </p:cTn>
                              </p:par>
                              <p:par>
                                <p:cTn id="72" presetID="22" presetClass="entr" presetSubtype="8" fill="hold" nodeType="with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wipe(left)">
                                      <p:cBhvr>
                                        <p:cTn id="74" dur="500"/>
                                        <p:tgtEl>
                                          <p:spTgt spid="109"/>
                                        </p:tgtEl>
                                      </p:cBhvr>
                                    </p:animEffect>
                                  </p:childTnLst>
                                </p:cTn>
                              </p:par>
                              <p:par>
                                <p:cTn id="75" presetID="22" presetClass="entr" presetSubtype="8" fill="hold" nodeType="with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wipe(left)">
                                      <p:cBhvr>
                                        <p:cTn id="77" dur="500"/>
                                        <p:tgtEl>
                                          <p:spTgt spid="111"/>
                                        </p:tgtEl>
                                      </p:cBhvr>
                                    </p:animEffect>
                                  </p:childTnLst>
                                </p:cTn>
                              </p:par>
                            </p:childTnLst>
                          </p:cTn>
                        </p:par>
                        <p:par>
                          <p:cTn id="78" fill="hold">
                            <p:stCondLst>
                              <p:cond delay="3000"/>
                            </p:stCondLst>
                            <p:childTnLst>
                              <p:par>
                                <p:cTn id="79" presetID="22" presetClass="entr" presetSubtype="8" fill="hold" grpId="0" nodeType="after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500"/>
                                        <p:tgtEl>
                                          <p:spTgt spid="2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wipe(left)">
                                      <p:cBhvr>
                                        <p:cTn id="84" dur="500"/>
                                        <p:tgtEl>
                                          <p:spTgt spid="24"/>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wipe(left)">
                                      <p:cBhvr>
                                        <p:cTn id="90" dur="500"/>
                                        <p:tgtEl>
                                          <p:spTgt spid="26"/>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left)">
                                      <p:cBhvr>
                                        <p:cTn id="93" dur="500"/>
                                        <p:tgtEl>
                                          <p:spTgt spid="37"/>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wipe(left)">
                                      <p:cBhvr>
                                        <p:cTn id="96" dur="500"/>
                                        <p:tgtEl>
                                          <p:spTgt spid="38"/>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wipe(right)">
                                      <p:cBhvr>
                                        <p:cTn id="99" dur="500"/>
                                        <p:tgtEl>
                                          <p:spTgt spid="39"/>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wipe(right)">
                                      <p:cBhvr>
                                        <p:cTn id="102" dur="500"/>
                                        <p:tgtEl>
                                          <p:spTgt spid="40"/>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wipe(right)">
                                      <p:cBhvr>
                                        <p:cTn id="105" dur="500"/>
                                        <p:tgtEl>
                                          <p:spTgt spid="41"/>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wipe(right)">
                                      <p:cBhvr>
                                        <p:cTn id="108" dur="500"/>
                                        <p:tgtEl>
                                          <p:spTgt spid="42"/>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right)">
                                      <p:cBhvr>
                                        <p:cTn id="111" dur="500"/>
                                        <p:tgtEl>
                                          <p:spTgt spid="43"/>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wipe(right)">
                                      <p:cBhvr>
                                        <p:cTn id="1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98" grpId="0"/>
      <p:bldP spid="45099" grpId="0"/>
      <p:bldP spid="45100" grpId="0"/>
      <p:bldP spid="45101" grpId="0"/>
      <p:bldP spid="45102" grpId="0"/>
      <p:bldP spid="45103" grpId="0"/>
      <p:bldP spid="23" grpId="0"/>
      <p:bldP spid="24" grpId="0"/>
      <p:bldP spid="25" grpId="0"/>
      <p:bldP spid="26" grpId="0"/>
      <p:bldP spid="37" grpId="0"/>
      <p:bldP spid="38" grpId="0"/>
      <p:bldP spid="39" grpId="0"/>
      <p:bldP spid="40" grpId="0"/>
      <p:bldP spid="41" grpId="0"/>
      <p:bldP spid="42" grpId="0"/>
      <p:bldP spid="43" grpId="0"/>
      <p:bldP spid="44" grpId="0"/>
      <p:bldP spid="4513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a:spLocks/>
          </p:cNvSpPr>
          <p:nvPr/>
        </p:nvSpPr>
        <p:spPr bwMode="auto">
          <a:xfrm>
            <a:off x="852488" y="3067050"/>
            <a:ext cx="1741487" cy="879475"/>
          </a:xfrm>
          <a:custGeom>
            <a:avLst/>
            <a:gdLst>
              <a:gd name="T0" fmla="*/ 34 w 2184400"/>
              <a:gd name="T1" fmla="*/ 0 h 1117600"/>
              <a:gd name="T2" fmla="*/ 6946 w 2184400"/>
              <a:gd name="T3" fmla="*/ 0 h 1117600"/>
              <a:gd name="T4" fmla="*/ 6878 w 2184400"/>
              <a:gd name="T5" fmla="*/ 550 h 1117600"/>
              <a:gd name="T6" fmla="*/ 29088 w 2184400"/>
              <a:gd name="T7" fmla="*/ 18585 h 1117600"/>
              <a:gd name="T8" fmla="*/ 51297 w 2184400"/>
              <a:gd name="T9" fmla="*/ 550 h 1117600"/>
              <a:gd name="T10" fmla="*/ 51230 w 2184400"/>
              <a:gd name="T11" fmla="*/ 0 h 1117600"/>
              <a:gd name="T12" fmla="*/ 58142 w 2184400"/>
              <a:gd name="T13" fmla="*/ 0 h 1117600"/>
              <a:gd name="T14" fmla="*/ 58175 w 2184400"/>
              <a:gd name="T15" fmla="*/ 550 h 1117600"/>
              <a:gd name="T16" fmla="*/ 29088 w 2184400"/>
              <a:gd name="T17" fmla="*/ 24171 h 1117600"/>
              <a:gd name="T18" fmla="*/ 0 w 2184400"/>
              <a:gd name="T19" fmla="*/ 55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19" name="任意多边形 18"/>
          <p:cNvSpPr>
            <a:spLocks/>
          </p:cNvSpPr>
          <p:nvPr/>
        </p:nvSpPr>
        <p:spPr bwMode="auto">
          <a:xfrm>
            <a:off x="3943350" y="3067050"/>
            <a:ext cx="1741488" cy="879475"/>
          </a:xfrm>
          <a:custGeom>
            <a:avLst/>
            <a:gdLst>
              <a:gd name="T0" fmla="*/ 34 w 2184400"/>
              <a:gd name="T1" fmla="*/ 0 h 1117600"/>
              <a:gd name="T2" fmla="*/ 6946 w 2184400"/>
              <a:gd name="T3" fmla="*/ 0 h 1117600"/>
              <a:gd name="T4" fmla="*/ 6878 w 2184400"/>
              <a:gd name="T5" fmla="*/ 550 h 1117600"/>
              <a:gd name="T6" fmla="*/ 29088 w 2184400"/>
              <a:gd name="T7" fmla="*/ 18585 h 1117600"/>
              <a:gd name="T8" fmla="*/ 51298 w 2184400"/>
              <a:gd name="T9" fmla="*/ 550 h 1117600"/>
              <a:gd name="T10" fmla="*/ 51231 w 2184400"/>
              <a:gd name="T11" fmla="*/ 0 h 1117600"/>
              <a:gd name="T12" fmla="*/ 58143 w 2184400"/>
              <a:gd name="T13" fmla="*/ 0 h 1117600"/>
              <a:gd name="T14" fmla="*/ 58176 w 2184400"/>
              <a:gd name="T15" fmla="*/ 550 h 1117600"/>
              <a:gd name="T16" fmla="*/ 29088 w 2184400"/>
              <a:gd name="T17" fmla="*/ 24171 h 1117600"/>
              <a:gd name="T18" fmla="*/ 0 w 2184400"/>
              <a:gd name="T19" fmla="*/ 55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1" name="任意多边形 20"/>
          <p:cNvSpPr>
            <a:spLocks/>
          </p:cNvSpPr>
          <p:nvPr/>
        </p:nvSpPr>
        <p:spPr bwMode="auto">
          <a:xfrm>
            <a:off x="7008813" y="3067050"/>
            <a:ext cx="1741487" cy="879475"/>
          </a:xfrm>
          <a:custGeom>
            <a:avLst/>
            <a:gdLst>
              <a:gd name="T0" fmla="*/ 34 w 2184400"/>
              <a:gd name="T1" fmla="*/ 0 h 1117600"/>
              <a:gd name="T2" fmla="*/ 6946 w 2184400"/>
              <a:gd name="T3" fmla="*/ 0 h 1117600"/>
              <a:gd name="T4" fmla="*/ 6878 w 2184400"/>
              <a:gd name="T5" fmla="*/ 550 h 1117600"/>
              <a:gd name="T6" fmla="*/ 29088 w 2184400"/>
              <a:gd name="T7" fmla="*/ 18585 h 1117600"/>
              <a:gd name="T8" fmla="*/ 51297 w 2184400"/>
              <a:gd name="T9" fmla="*/ 550 h 1117600"/>
              <a:gd name="T10" fmla="*/ 51230 w 2184400"/>
              <a:gd name="T11" fmla="*/ 0 h 1117600"/>
              <a:gd name="T12" fmla="*/ 58142 w 2184400"/>
              <a:gd name="T13" fmla="*/ 0 h 1117600"/>
              <a:gd name="T14" fmla="*/ 58175 w 2184400"/>
              <a:gd name="T15" fmla="*/ 550 h 1117600"/>
              <a:gd name="T16" fmla="*/ 29088 w 2184400"/>
              <a:gd name="T17" fmla="*/ 24171 h 1117600"/>
              <a:gd name="T18" fmla="*/ 0 w 2184400"/>
              <a:gd name="T19" fmla="*/ 55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3" name="任意多边形 22"/>
          <p:cNvSpPr>
            <a:spLocks/>
          </p:cNvSpPr>
          <p:nvPr/>
        </p:nvSpPr>
        <p:spPr bwMode="auto">
          <a:xfrm flipV="1">
            <a:off x="2403475" y="2185988"/>
            <a:ext cx="1741488" cy="881062"/>
          </a:xfrm>
          <a:custGeom>
            <a:avLst/>
            <a:gdLst>
              <a:gd name="T0" fmla="*/ 34 w 2184400"/>
              <a:gd name="T1" fmla="*/ 0 h 1117600"/>
              <a:gd name="T2" fmla="*/ 6946 w 2184400"/>
              <a:gd name="T3" fmla="*/ 0 h 1117600"/>
              <a:gd name="T4" fmla="*/ 6878 w 2184400"/>
              <a:gd name="T5" fmla="*/ 565 h 1117600"/>
              <a:gd name="T6" fmla="*/ 29088 w 2184400"/>
              <a:gd name="T7" fmla="*/ 19129 h 1117600"/>
              <a:gd name="T8" fmla="*/ 51298 w 2184400"/>
              <a:gd name="T9" fmla="*/ 565 h 1117600"/>
              <a:gd name="T10" fmla="*/ 51231 w 2184400"/>
              <a:gd name="T11" fmla="*/ 0 h 1117600"/>
              <a:gd name="T12" fmla="*/ 58143 w 2184400"/>
              <a:gd name="T13" fmla="*/ 0 h 1117600"/>
              <a:gd name="T14" fmla="*/ 58176 w 2184400"/>
              <a:gd name="T15" fmla="*/ 565 h 1117600"/>
              <a:gd name="T16" fmla="*/ 29088 w 2184400"/>
              <a:gd name="T17" fmla="*/ 24878 h 1117600"/>
              <a:gd name="T18" fmla="*/ 0 w 2184400"/>
              <a:gd name="T19" fmla="*/ 56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5" name="任意多边形 24"/>
          <p:cNvSpPr>
            <a:spLocks/>
          </p:cNvSpPr>
          <p:nvPr/>
        </p:nvSpPr>
        <p:spPr bwMode="auto">
          <a:xfrm flipV="1">
            <a:off x="5483225" y="2185988"/>
            <a:ext cx="1741488" cy="881062"/>
          </a:xfrm>
          <a:custGeom>
            <a:avLst/>
            <a:gdLst>
              <a:gd name="T0" fmla="*/ 34 w 2184400"/>
              <a:gd name="T1" fmla="*/ 0 h 1117600"/>
              <a:gd name="T2" fmla="*/ 6946 w 2184400"/>
              <a:gd name="T3" fmla="*/ 0 h 1117600"/>
              <a:gd name="T4" fmla="*/ 6878 w 2184400"/>
              <a:gd name="T5" fmla="*/ 565 h 1117600"/>
              <a:gd name="T6" fmla="*/ 29088 w 2184400"/>
              <a:gd name="T7" fmla="*/ 19129 h 1117600"/>
              <a:gd name="T8" fmla="*/ 51298 w 2184400"/>
              <a:gd name="T9" fmla="*/ 565 h 1117600"/>
              <a:gd name="T10" fmla="*/ 51231 w 2184400"/>
              <a:gd name="T11" fmla="*/ 0 h 1117600"/>
              <a:gd name="T12" fmla="*/ 58143 w 2184400"/>
              <a:gd name="T13" fmla="*/ 0 h 1117600"/>
              <a:gd name="T14" fmla="*/ 58176 w 2184400"/>
              <a:gd name="T15" fmla="*/ 565 h 1117600"/>
              <a:gd name="T16" fmla="*/ 29088 w 2184400"/>
              <a:gd name="T17" fmla="*/ 24878 h 1117600"/>
              <a:gd name="T18" fmla="*/ 0 w 2184400"/>
              <a:gd name="T19" fmla="*/ 56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18" name="任意多边形 17"/>
          <p:cNvSpPr>
            <a:spLocks/>
          </p:cNvSpPr>
          <p:nvPr/>
        </p:nvSpPr>
        <p:spPr bwMode="auto">
          <a:xfrm>
            <a:off x="2389188" y="3067050"/>
            <a:ext cx="1743075" cy="879475"/>
          </a:xfrm>
          <a:custGeom>
            <a:avLst/>
            <a:gdLst>
              <a:gd name="T0" fmla="*/ 34 w 2184400"/>
              <a:gd name="T1" fmla="*/ 0 h 1117600"/>
              <a:gd name="T2" fmla="*/ 7048 w 2184400"/>
              <a:gd name="T3" fmla="*/ 0 h 1117600"/>
              <a:gd name="T4" fmla="*/ 6979 w 2184400"/>
              <a:gd name="T5" fmla="*/ 550 h 1117600"/>
              <a:gd name="T6" fmla="*/ 29515 w 2184400"/>
              <a:gd name="T7" fmla="*/ 18585 h 1117600"/>
              <a:gd name="T8" fmla="*/ 52051 w 2184400"/>
              <a:gd name="T9" fmla="*/ 550 h 1117600"/>
              <a:gd name="T10" fmla="*/ 51982 w 2184400"/>
              <a:gd name="T11" fmla="*/ 0 h 1117600"/>
              <a:gd name="T12" fmla="*/ 58996 w 2184400"/>
              <a:gd name="T13" fmla="*/ 0 h 1117600"/>
              <a:gd name="T14" fmla="*/ 59030 w 2184400"/>
              <a:gd name="T15" fmla="*/ 550 h 1117600"/>
              <a:gd name="T16" fmla="*/ 29515 w 2184400"/>
              <a:gd name="T17" fmla="*/ 24171 h 1117600"/>
              <a:gd name="T18" fmla="*/ 0 w 2184400"/>
              <a:gd name="T19" fmla="*/ 55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0" name="任意多边形 19"/>
          <p:cNvSpPr>
            <a:spLocks/>
          </p:cNvSpPr>
          <p:nvPr/>
        </p:nvSpPr>
        <p:spPr bwMode="auto">
          <a:xfrm>
            <a:off x="5470525" y="3067050"/>
            <a:ext cx="1741488" cy="879475"/>
          </a:xfrm>
          <a:custGeom>
            <a:avLst/>
            <a:gdLst>
              <a:gd name="T0" fmla="*/ 34 w 2184400"/>
              <a:gd name="T1" fmla="*/ 0 h 1117600"/>
              <a:gd name="T2" fmla="*/ 6946 w 2184400"/>
              <a:gd name="T3" fmla="*/ 0 h 1117600"/>
              <a:gd name="T4" fmla="*/ 6878 w 2184400"/>
              <a:gd name="T5" fmla="*/ 550 h 1117600"/>
              <a:gd name="T6" fmla="*/ 29088 w 2184400"/>
              <a:gd name="T7" fmla="*/ 18585 h 1117600"/>
              <a:gd name="T8" fmla="*/ 51298 w 2184400"/>
              <a:gd name="T9" fmla="*/ 550 h 1117600"/>
              <a:gd name="T10" fmla="*/ 51231 w 2184400"/>
              <a:gd name="T11" fmla="*/ 0 h 1117600"/>
              <a:gd name="T12" fmla="*/ 58143 w 2184400"/>
              <a:gd name="T13" fmla="*/ 0 h 1117600"/>
              <a:gd name="T14" fmla="*/ 58176 w 2184400"/>
              <a:gd name="T15" fmla="*/ 550 h 1117600"/>
              <a:gd name="T16" fmla="*/ 29088 w 2184400"/>
              <a:gd name="T17" fmla="*/ 24171 h 1117600"/>
              <a:gd name="T18" fmla="*/ 0 w 2184400"/>
              <a:gd name="T19" fmla="*/ 55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2" name="任意多边形 21"/>
          <p:cNvSpPr>
            <a:spLocks/>
          </p:cNvSpPr>
          <p:nvPr/>
        </p:nvSpPr>
        <p:spPr bwMode="auto">
          <a:xfrm flipV="1">
            <a:off x="852488" y="2185988"/>
            <a:ext cx="1741487" cy="881062"/>
          </a:xfrm>
          <a:custGeom>
            <a:avLst/>
            <a:gdLst>
              <a:gd name="T0" fmla="*/ 34 w 2184400"/>
              <a:gd name="T1" fmla="*/ 0 h 1117600"/>
              <a:gd name="T2" fmla="*/ 6946 w 2184400"/>
              <a:gd name="T3" fmla="*/ 0 h 1117600"/>
              <a:gd name="T4" fmla="*/ 6878 w 2184400"/>
              <a:gd name="T5" fmla="*/ 565 h 1117600"/>
              <a:gd name="T6" fmla="*/ 29088 w 2184400"/>
              <a:gd name="T7" fmla="*/ 19129 h 1117600"/>
              <a:gd name="T8" fmla="*/ 51297 w 2184400"/>
              <a:gd name="T9" fmla="*/ 565 h 1117600"/>
              <a:gd name="T10" fmla="*/ 51230 w 2184400"/>
              <a:gd name="T11" fmla="*/ 0 h 1117600"/>
              <a:gd name="T12" fmla="*/ 58142 w 2184400"/>
              <a:gd name="T13" fmla="*/ 0 h 1117600"/>
              <a:gd name="T14" fmla="*/ 58175 w 2184400"/>
              <a:gd name="T15" fmla="*/ 565 h 1117600"/>
              <a:gd name="T16" fmla="*/ 29088 w 2184400"/>
              <a:gd name="T17" fmla="*/ 24878 h 1117600"/>
              <a:gd name="T18" fmla="*/ 0 w 2184400"/>
              <a:gd name="T19" fmla="*/ 56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4" name="任意多边形 23"/>
          <p:cNvSpPr>
            <a:spLocks/>
          </p:cNvSpPr>
          <p:nvPr/>
        </p:nvSpPr>
        <p:spPr bwMode="auto">
          <a:xfrm flipV="1">
            <a:off x="3930650" y="2185988"/>
            <a:ext cx="1741488" cy="881062"/>
          </a:xfrm>
          <a:custGeom>
            <a:avLst/>
            <a:gdLst>
              <a:gd name="T0" fmla="*/ 34 w 2184400"/>
              <a:gd name="T1" fmla="*/ 0 h 1117600"/>
              <a:gd name="T2" fmla="*/ 6946 w 2184400"/>
              <a:gd name="T3" fmla="*/ 0 h 1117600"/>
              <a:gd name="T4" fmla="*/ 6878 w 2184400"/>
              <a:gd name="T5" fmla="*/ 565 h 1117600"/>
              <a:gd name="T6" fmla="*/ 29088 w 2184400"/>
              <a:gd name="T7" fmla="*/ 19129 h 1117600"/>
              <a:gd name="T8" fmla="*/ 51298 w 2184400"/>
              <a:gd name="T9" fmla="*/ 565 h 1117600"/>
              <a:gd name="T10" fmla="*/ 51231 w 2184400"/>
              <a:gd name="T11" fmla="*/ 0 h 1117600"/>
              <a:gd name="T12" fmla="*/ 58143 w 2184400"/>
              <a:gd name="T13" fmla="*/ 0 h 1117600"/>
              <a:gd name="T14" fmla="*/ 58176 w 2184400"/>
              <a:gd name="T15" fmla="*/ 565 h 1117600"/>
              <a:gd name="T16" fmla="*/ 29088 w 2184400"/>
              <a:gd name="T17" fmla="*/ 24878 h 1117600"/>
              <a:gd name="T18" fmla="*/ 0 w 2184400"/>
              <a:gd name="T19" fmla="*/ 56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6" name="任意多边形 25"/>
          <p:cNvSpPr>
            <a:spLocks/>
          </p:cNvSpPr>
          <p:nvPr/>
        </p:nvSpPr>
        <p:spPr bwMode="auto">
          <a:xfrm flipV="1">
            <a:off x="7008813" y="2185988"/>
            <a:ext cx="1741487" cy="881062"/>
          </a:xfrm>
          <a:custGeom>
            <a:avLst/>
            <a:gdLst>
              <a:gd name="T0" fmla="*/ 34 w 2184400"/>
              <a:gd name="T1" fmla="*/ 0 h 1117600"/>
              <a:gd name="T2" fmla="*/ 6946 w 2184400"/>
              <a:gd name="T3" fmla="*/ 0 h 1117600"/>
              <a:gd name="T4" fmla="*/ 6878 w 2184400"/>
              <a:gd name="T5" fmla="*/ 565 h 1117600"/>
              <a:gd name="T6" fmla="*/ 29088 w 2184400"/>
              <a:gd name="T7" fmla="*/ 19129 h 1117600"/>
              <a:gd name="T8" fmla="*/ 51297 w 2184400"/>
              <a:gd name="T9" fmla="*/ 565 h 1117600"/>
              <a:gd name="T10" fmla="*/ 51230 w 2184400"/>
              <a:gd name="T11" fmla="*/ 0 h 1117600"/>
              <a:gd name="T12" fmla="*/ 58142 w 2184400"/>
              <a:gd name="T13" fmla="*/ 0 h 1117600"/>
              <a:gd name="T14" fmla="*/ 58175 w 2184400"/>
              <a:gd name="T15" fmla="*/ 565 h 1117600"/>
              <a:gd name="T16" fmla="*/ 29088 w 2184400"/>
              <a:gd name="T17" fmla="*/ 24878 h 1117600"/>
              <a:gd name="T18" fmla="*/ 0 w 2184400"/>
              <a:gd name="T19" fmla="*/ 56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102415" name="文本框 27"/>
          <p:cNvSpPr txBox="1">
            <a:spLocks noChangeArrowheads="1"/>
          </p:cNvSpPr>
          <p:nvPr/>
        </p:nvSpPr>
        <p:spPr bwMode="auto">
          <a:xfrm>
            <a:off x="1323975" y="2703513"/>
            <a:ext cx="782638"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01</a:t>
            </a:r>
            <a:endParaRPr lang="zh-CN" altLang="en-US" sz="4300" b="0">
              <a:solidFill>
                <a:srgbClr val="5F5F5F"/>
              </a:solidFill>
              <a:latin typeface="Impact" pitchFamily="34" charset="0"/>
              <a:ea typeface="时尚中黑简体" pitchFamily="2" charset="-122"/>
              <a:cs typeface="Arial" charset="0"/>
            </a:endParaRPr>
          </a:p>
        </p:txBody>
      </p:sp>
      <p:sp>
        <p:nvSpPr>
          <p:cNvPr id="102416" name="文本框 28"/>
          <p:cNvSpPr txBox="1">
            <a:spLocks noChangeArrowheads="1"/>
          </p:cNvSpPr>
          <p:nvPr/>
        </p:nvSpPr>
        <p:spPr bwMode="auto">
          <a:xfrm>
            <a:off x="2863850" y="2703513"/>
            <a:ext cx="782638"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02</a:t>
            </a:r>
            <a:endParaRPr lang="zh-CN" altLang="en-US" sz="4300" b="0">
              <a:solidFill>
                <a:srgbClr val="5F5F5F"/>
              </a:solidFill>
              <a:latin typeface="Impact" pitchFamily="34" charset="0"/>
              <a:ea typeface="时尚中黑简体" pitchFamily="2" charset="-122"/>
              <a:cs typeface="Arial" charset="0"/>
            </a:endParaRPr>
          </a:p>
        </p:txBody>
      </p:sp>
      <p:sp>
        <p:nvSpPr>
          <p:cNvPr id="102417" name="文本框 29"/>
          <p:cNvSpPr txBox="1">
            <a:spLocks noChangeArrowheads="1"/>
          </p:cNvSpPr>
          <p:nvPr/>
        </p:nvSpPr>
        <p:spPr bwMode="auto">
          <a:xfrm>
            <a:off x="4414838"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03</a:t>
            </a:r>
            <a:endParaRPr lang="zh-CN" altLang="en-US" sz="4300" b="0">
              <a:solidFill>
                <a:srgbClr val="5F5F5F"/>
              </a:solidFill>
              <a:latin typeface="Impact" pitchFamily="34" charset="0"/>
              <a:ea typeface="时尚中黑简体" pitchFamily="2" charset="-122"/>
              <a:cs typeface="Arial" charset="0"/>
            </a:endParaRPr>
          </a:p>
        </p:txBody>
      </p:sp>
      <p:sp>
        <p:nvSpPr>
          <p:cNvPr id="102418" name="文本框 30"/>
          <p:cNvSpPr txBox="1">
            <a:spLocks noChangeArrowheads="1"/>
          </p:cNvSpPr>
          <p:nvPr/>
        </p:nvSpPr>
        <p:spPr bwMode="auto">
          <a:xfrm>
            <a:off x="5981700"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04</a:t>
            </a:r>
            <a:endParaRPr lang="zh-CN" altLang="en-US" sz="4300" b="0">
              <a:solidFill>
                <a:srgbClr val="5F5F5F"/>
              </a:solidFill>
              <a:latin typeface="Impact" pitchFamily="34" charset="0"/>
              <a:ea typeface="时尚中黑简体" pitchFamily="2" charset="-122"/>
              <a:cs typeface="Arial" charset="0"/>
            </a:endParaRPr>
          </a:p>
        </p:txBody>
      </p:sp>
      <p:sp>
        <p:nvSpPr>
          <p:cNvPr id="102419" name="文本框 31"/>
          <p:cNvSpPr txBox="1">
            <a:spLocks noChangeArrowheads="1"/>
          </p:cNvSpPr>
          <p:nvPr/>
        </p:nvSpPr>
        <p:spPr bwMode="auto">
          <a:xfrm>
            <a:off x="7494588"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05</a:t>
            </a:r>
            <a:endParaRPr lang="zh-CN" altLang="en-US" sz="4300" b="0">
              <a:solidFill>
                <a:srgbClr val="5F5F5F"/>
              </a:solidFill>
              <a:latin typeface="Impact" pitchFamily="34" charset="0"/>
              <a:ea typeface="时尚中黑简体" pitchFamily="2" charset="-122"/>
              <a:cs typeface="Arial" charset="0"/>
            </a:endParaRPr>
          </a:p>
        </p:txBody>
      </p:sp>
      <p:grpSp>
        <p:nvGrpSpPr>
          <p:cNvPr id="102430" name="Group 30"/>
          <p:cNvGrpSpPr>
            <a:grpSpLocks/>
          </p:cNvGrpSpPr>
          <p:nvPr/>
        </p:nvGrpSpPr>
        <p:grpSpPr bwMode="auto">
          <a:xfrm>
            <a:off x="596900" y="1333500"/>
            <a:ext cx="2198688" cy="957263"/>
            <a:chOff x="376" y="840"/>
            <a:chExt cx="1385" cy="603"/>
          </a:xfrm>
        </p:grpSpPr>
        <p:sp>
          <p:nvSpPr>
            <p:cNvPr id="46109" name="文本框 32"/>
            <p:cNvSpPr txBox="1">
              <a:spLocks noChangeArrowheads="1"/>
            </p:cNvSpPr>
            <p:nvPr/>
          </p:nvSpPr>
          <p:spPr bwMode="auto">
            <a:xfrm>
              <a:off x="376" y="840"/>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点击输入标题</a:t>
              </a:r>
            </a:p>
          </p:txBody>
        </p:sp>
        <p:sp>
          <p:nvSpPr>
            <p:cNvPr id="46110" name="矩形 33"/>
            <p:cNvSpPr>
              <a:spLocks noChangeArrowheads="1"/>
            </p:cNvSpPr>
            <p:nvPr/>
          </p:nvSpPr>
          <p:spPr bwMode="auto">
            <a:xfrm>
              <a:off x="399" y="1089"/>
              <a:ext cx="1310"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详写内容</a:t>
              </a:r>
              <a:r>
                <a:rPr lang="en-US" altLang="zh-CN" sz="800" b="0">
                  <a:solidFill>
                    <a:srgbClr val="595959"/>
                  </a:solidFill>
                  <a:latin typeface="微软雅黑"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3" name="Group 33"/>
          <p:cNvGrpSpPr>
            <a:grpSpLocks/>
          </p:cNvGrpSpPr>
          <p:nvPr/>
        </p:nvGrpSpPr>
        <p:grpSpPr bwMode="auto">
          <a:xfrm>
            <a:off x="2206625" y="4021138"/>
            <a:ext cx="2198688" cy="955675"/>
            <a:chOff x="1390" y="2533"/>
            <a:chExt cx="1385" cy="602"/>
          </a:xfrm>
        </p:grpSpPr>
        <p:sp>
          <p:nvSpPr>
            <p:cNvPr id="46107" name="文本框 34"/>
            <p:cNvSpPr txBox="1">
              <a:spLocks noChangeArrowheads="1"/>
            </p:cNvSpPr>
            <p:nvPr/>
          </p:nvSpPr>
          <p:spPr bwMode="auto">
            <a:xfrm>
              <a:off x="1390" y="2533"/>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点击输入标题</a:t>
              </a:r>
            </a:p>
          </p:txBody>
        </p:sp>
        <p:sp>
          <p:nvSpPr>
            <p:cNvPr id="46108" name="矩形 35"/>
            <p:cNvSpPr>
              <a:spLocks noChangeArrowheads="1"/>
            </p:cNvSpPr>
            <p:nvPr/>
          </p:nvSpPr>
          <p:spPr bwMode="auto">
            <a:xfrm>
              <a:off x="1413" y="2781"/>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详写内容</a:t>
              </a:r>
              <a:r>
                <a:rPr lang="en-US" altLang="zh-CN" sz="800" b="0">
                  <a:solidFill>
                    <a:srgbClr val="595959"/>
                  </a:solidFill>
                  <a:latin typeface="微软雅黑"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4" name="Group 34"/>
          <p:cNvGrpSpPr>
            <a:grpSpLocks/>
          </p:cNvGrpSpPr>
          <p:nvPr/>
        </p:nvGrpSpPr>
        <p:grpSpPr bwMode="auto">
          <a:xfrm>
            <a:off x="5294313" y="4021138"/>
            <a:ext cx="2198687" cy="955675"/>
            <a:chOff x="3335" y="2533"/>
            <a:chExt cx="1385" cy="602"/>
          </a:xfrm>
        </p:grpSpPr>
        <p:sp>
          <p:nvSpPr>
            <p:cNvPr id="46105" name="文本框 36"/>
            <p:cNvSpPr txBox="1">
              <a:spLocks noChangeArrowheads="1"/>
            </p:cNvSpPr>
            <p:nvPr/>
          </p:nvSpPr>
          <p:spPr bwMode="auto">
            <a:xfrm>
              <a:off x="3335" y="2533"/>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点击输入标题</a:t>
              </a:r>
            </a:p>
          </p:txBody>
        </p:sp>
        <p:sp>
          <p:nvSpPr>
            <p:cNvPr id="46106" name="矩形 37"/>
            <p:cNvSpPr>
              <a:spLocks noChangeArrowheads="1"/>
            </p:cNvSpPr>
            <p:nvPr/>
          </p:nvSpPr>
          <p:spPr bwMode="auto">
            <a:xfrm>
              <a:off x="3358" y="2781"/>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详写内容</a:t>
              </a:r>
              <a:r>
                <a:rPr lang="en-US" altLang="zh-CN" sz="800" b="0">
                  <a:solidFill>
                    <a:srgbClr val="595959"/>
                  </a:solidFill>
                  <a:latin typeface="微软雅黑"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2" name="Group 32"/>
          <p:cNvGrpSpPr>
            <a:grpSpLocks/>
          </p:cNvGrpSpPr>
          <p:nvPr/>
        </p:nvGrpSpPr>
        <p:grpSpPr bwMode="auto">
          <a:xfrm>
            <a:off x="6765925" y="1333500"/>
            <a:ext cx="2198688" cy="957263"/>
            <a:chOff x="4262" y="840"/>
            <a:chExt cx="1385" cy="603"/>
          </a:xfrm>
        </p:grpSpPr>
        <p:sp>
          <p:nvSpPr>
            <p:cNvPr id="46103" name="文本框 38"/>
            <p:cNvSpPr txBox="1">
              <a:spLocks noChangeArrowheads="1"/>
            </p:cNvSpPr>
            <p:nvPr/>
          </p:nvSpPr>
          <p:spPr bwMode="auto">
            <a:xfrm>
              <a:off x="4262" y="840"/>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点击输入标题</a:t>
              </a:r>
            </a:p>
          </p:txBody>
        </p:sp>
        <p:sp>
          <p:nvSpPr>
            <p:cNvPr id="46104" name="矩形 39"/>
            <p:cNvSpPr>
              <a:spLocks noChangeArrowheads="1"/>
            </p:cNvSpPr>
            <p:nvPr/>
          </p:nvSpPr>
          <p:spPr bwMode="auto">
            <a:xfrm>
              <a:off x="4285" y="1089"/>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详写内容</a:t>
              </a:r>
              <a:r>
                <a:rPr lang="en-US" altLang="zh-CN" sz="800" b="0">
                  <a:solidFill>
                    <a:srgbClr val="595959"/>
                  </a:solidFill>
                  <a:latin typeface="微软雅黑"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1" name="Group 31"/>
          <p:cNvGrpSpPr>
            <a:grpSpLocks/>
          </p:cNvGrpSpPr>
          <p:nvPr/>
        </p:nvGrpSpPr>
        <p:grpSpPr bwMode="auto">
          <a:xfrm>
            <a:off x="3724275" y="1333500"/>
            <a:ext cx="2197100" cy="957263"/>
            <a:chOff x="2346" y="840"/>
            <a:chExt cx="1384" cy="603"/>
          </a:xfrm>
        </p:grpSpPr>
        <p:sp>
          <p:nvSpPr>
            <p:cNvPr id="46101" name="文本框 40"/>
            <p:cNvSpPr txBox="1">
              <a:spLocks noChangeArrowheads="1"/>
            </p:cNvSpPr>
            <p:nvPr/>
          </p:nvSpPr>
          <p:spPr bwMode="auto">
            <a:xfrm>
              <a:off x="2346" y="840"/>
              <a:ext cx="1384"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点击输入标题</a:t>
              </a:r>
            </a:p>
          </p:txBody>
        </p:sp>
        <p:sp>
          <p:nvSpPr>
            <p:cNvPr id="46102" name="矩形 41"/>
            <p:cNvSpPr>
              <a:spLocks noChangeArrowheads="1"/>
            </p:cNvSpPr>
            <p:nvPr/>
          </p:nvSpPr>
          <p:spPr bwMode="auto">
            <a:xfrm>
              <a:off x="2369" y="1089"/>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详写内容</a:t>
              </a:r>
              <a:r>
                <a:rPr lang="en-US" altLang="zh-CN" sz="800" b="0">
                  <a:solidFill>
                    <a:srgbClr val="595959"/>
                  </a:solidFill>
                  <a:latin typeface="微软雅黑"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02415"/>
                                        </p:tgtEl>
                                        <p:attrNameLst>
                                          <p:attrName>style.visibility</p:attrName>
                                        </p:attrNameLst>
                                      </p:cBhvr>
                                      <p:to>
                                        <p:strVal val="visible"/>
                                      </p:to>
                                    </p:set>
                                    <p:animEffect transition="in" filter="dissolve">
                                      <p:cBhvr>
                                        <p:cTn id="47" dur="500"/>
                                        <p:tgtEl>
                                          <p:spTgt spid="102415"/>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102416"/>
                                        </p:tgtEl>
                                        <p:attrNameLst>
                                          <p:attrName>style.visibility</p:attrName>
                                        </p:attrNameLst>
                                      </p:cBhvr>
                                      <p:to>
                                        <p:strVal val="visible"/>
                                      </p:to>
                                    </p:set>
                                    <p:animEffect transition="in" filter="dissolve">
                                      <p:cBhvr>
                                        <p:cTn id="51" dur="500"/>
                                        <p:tgtEl>
                                          <p:spTgt spid="102416"/>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102417"/>
                                        </p:tgtEl>
                                        <p:attrNameLst>
                                          <p:attrName>style.visibility</p:attrName>
                                        </p:attrNameLst>
                                      </p:cBhvr>
                                      <p:to>
                                        <p:strVal val="visible"/>
                                      </p:to>
                                    </p:set>
                                    <p:animEffect transition="in" filter="dissolve">
                                      <p:cBhvr>
                                        <p:cTn id="55" dur="500"/>
                                        <p:tgtEl>
                                          <p:spTgt spid="102417"/>
                                        </p:tgtEl>
                                      </p:cBhvr>
                                    </p:animEffect>
                                  </p:childTnLst>
                                </p:cTn>
                              </p:par>
                            </p:childTnLst>
                          </p:cTn>
                        </p:par>
                        <p:par>
                          <p:cTn id="56" fill="hold">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102418"/>
                                        </p:tgtEl>
                                        <p:attrNameLst>
                                          <p:attrName>style.visibility</p:attrName>
                                        </p:attrNameLst>
                                      </p:cBhvr>
                                      <p:to>
                                        <p:strVal val="visible"/>
                                      </p:to>
                                    </p:set>
                                    <p:animEffect transition="in" filter="dissolve">
                                      <p:cBhvr>
                                        <p:cTn id="59" dur="500"/>
                                        <p:tgtEl>
                                          <p:spTgt spid="102418"/>
                                        </p:tgtEl>
                                      </p:cBhvr>
                                    </p:animEffect>
                                  </p:childTnLst>
                                </p:cTn>
                              </p:par>
                            </p:childTnLst>
                          </p:cTn>
                        </p:par>
                        <p:par>
                          <p:cTn id="60" fill="hold">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102419"/>
                                        </p:tgtEl>
                                        <p:attrNameLst>
                                          <p:attrName>style.visibility</p:attrName>
                                        </p:attrNameLst>
                                      </p:cBhvr>
                                      <p:to>
                                        <p:strVal val="visible"/>
                                      </p:to>
                                    </p:set>
                                    <p:animEffect transition="in" filter="dissolve">
                                      <p:cBhvr>
                                        <p:cTn id="63" dur="500"/>
                                        <p:tgtEl>
                                          <p:spTgt spid="102419"/>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102430"/>
                                        </p:tgtEl>
                                        <p:attrNameLst>
                                          <p:attrName>style.visibility</p:attrName>
                                        </p:attrNameLst>
                                      </p:cBhvr>
                                      <p:to>
                                        <p:strVal val="visible"/>
                                      </p:to>
                                    </p:set>
                                    <p:animEffect transition="in" filter="fade">
                                      <p:cBhvr>
                                        <p:cTn id="67" dur="1000"/>
                                        <p:tgtEl>
                                          <p:spTgt spid="102430"/>
                                        </p:tgtEl>
                                      </p:cBhvr>
                                    </p:animEffect>
                                    <p:anim calcmode="lin" valueType="num">
                                      <p:cBhvr>
                                        <p:cTn id="68" dur="1000" fill="hold"/>
                                        <p:tgtEl>
                                          <p:spTgt spid="102430"/>
                                        </p:tgtEl>
                                        <p:attrNameLst>
                                          <p:attrName>ppt_x</p:attrName>
                                        </p:attrNameLst>
                                      </p:cBhvr>
                                      <p:tavLst>
                                        <p:tav tm="0">
                                          <p:val>
                                            <p:strVal val="#ppt_x"/>
                                          </p:val>
                                        </p:tav>
                                        <p:tav tm="100000">
                                          <p:val>
                                            <p:strVal val="#ppt_x"/>
                                          </p:val>
                                        </p:tav>
                                      </p:tavLst>
                                    </p:anim>
                                    <p:anim calcmode="lin" valueType="num">
                                      <p:cBhvr>
                                        <p:cTn id="69" dur="1000" fill="hold"/>
                                        <p:tgtEl>
                                          <p:spTgt spid="102430"/>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02431"/>
                                        </p:tgtEl>
                                        <p:attrNameLst>
                                          <p:attrName>style.visibility</p:attrName>
                                        </p:attrNameLst>
                                      </p:cBhvr>
                                      <p:to>
                                        <p:strVal val="visible"/>
                                      </p:to>
                                    </p:set>
                                    <p:animEffect transition="in" filter="fade">
                                      <p:cBhvr>
                                        <p:cTn id="72" dur="1000"/>
                                        <p:tgtEl>
                                          <p:spTgt spid="102431"/>
                                        </p:tgtEl>
                                      </p:cBhvr>
                                    </p:animEffect>
                                    <p:anim calcmode="lin" valueType="num">
                                      <p:cBhvr>
                                        <p:cTn id="73" dur="1000" fill="hold"/>
                                        <p:tgtEl>
                                          <p:spTgt spid="102431"/>
                                        </p:tgtEl>
                                        <p:attrNameLst>
                                          <p:attrName>ppt_x</p:attrName>
                                        </p:attrNameLst>
                                      </p:cBhvr>
                                      <p:tavLst>
                                        <p:tav tm="0">
                                          <p:val>
                                            <p:strVal val="#ppt_x"/>
                                          </p:val>
                                        </p:tav>
                                        <p:tav tm="100000">
                                          <p:val>
                                            <p:strVal val="#ppt_x"/>
                                          </p:val>
                                        </p:tav>
                                      </p:tavLst>
                                    </p:anim>
                                    <p:anim calcmode="lin" valueType="num">
                                      <p:cBhvr>
                                        <p:cTn id="74" dur="1000" fill="hold"/>
                                        <p:tgtEl>
                                          <p:spTgt spid="102431"/>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02432"/>
                                        </p:tgtEl>
                                        <p:attrNameLst>
                                          <p:attrName>style.visibility</p:attrName>
                                        </p:attrNameLst>
                                      </p:cBhvr>
                                      <p:to>
                                        <p:strVal val="visible"/>
                                      </p:to>
                                    </p:set>
                                    <p:animEffect transition="in" filter="fade">
                                      <p:cBhvr>
                                        <p:cTn id="77" dur="1000"/>
                                        <p:tgtEl>
                                          <p:spTgt spid="102432"/>
                                        </p:tgtEl>
                                      </p:cBhvr>
                                    </p:animEffect>
                                    <p:anim calcmode="lin" valueType="num">
                                      <p:cBhvr>
                                        <p:cTn id="78" dur="1000" fill="hold"/>
                                        <p:tgtEl>
                                          <p:spTgt spid="102432"/>
                                        </p:tgtEl>
                                        <p:attrNameLst>
                                          <p:attrName>ppt_x</p:attrName>
                                        </p:attrNameLst>
                                      </p:cBhvr>
                                      <p:tavLst>
                                        <p:tav tm="0">
                                          <p:val>
                                            <p:strVal val="#ppt_x"/>
                                          </p:val>
                                        </p:tav>
                                        <p:tav tm="100000">
                                          <p:val>
                                            <p:strVal val="#ppt_x"/>
                                          </p:val>
                                        </p:tav>
                                      </p:tavLst>
                                    </p:anim>
                                    <p:anim calcmode="lin" valueType="num">
                                      <p:cBhvr>
                                        <p:cTn id="79" dur="1000" fill="hold"/>
                                        <p:tgtEl>
                                          <p:spTgt spid="102432"/>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102434"/>
                                        </p:tgtEl>
                                        <p:attrNameLst>
                                          <p:attrName>style.visibility</p:attrName>
                                        </p:attrNameLst>
                                      </p:cBhvr>
                                      <p:to>
                                        <p:strVal val="visible"/>
                                      </p:to>
                                    </p:set>
                                    <p:animEffect transition="in" filter="fade">
                                      <p:cBhvr>
                                        <p:cTn id="82" dur="1000"/>
                                        <p:tgtEl>
                                          <p:spTgt spid="102434"/>
                                        </p:tgtEl>
                                      </p:cBhvr>
                                    </p:animEffect>
                                    <p:anim calcmode="lin" valueType="num">
                                      <p:cBhvr>
                                        <p:cTn id="83" dur="1000" fill="hold"/>
                                        <p:tgtEl>
                                          <p:spTgt spid="102434"/>
                                        </p:tgtEl>
                                        <p:attrNameLst>
                                          <p:attrName>ppt_x</p:attrName>
                                        </p:attrNameLst>
                                      </p:cBhvr>
                                      <p:tavLst>
                                        <p:tav tm="0">
                                          <p:val>
                                            <p:strVal val="#ppt_x"/>
                                          </p:val>
                                        </p:tav>
                                        <p:tav tm="100000">
                                          <p:val>
                                            <p:strVal val="#ppt_x"/>
                                          </p:val>
                                        </p:tav>
                                      </p:tavLst>
                                    </p:anim>
                                    <p:anim calcmode="lin" valueType="num">
                                      <p:cBhvr>
                                        <p:cTn id="84" dur="1000" fill="hold"/>
                                        <p:tgtEl>
                                          <p:spTgt spid="102434"/>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102433"/>
                                        </p:tgtEl>
                                        <p:attrNameLst>
                                          <p:attrName>style.visibility</p:attrName>
                                        </p:attrNameLst>
                                      </p:cBhvr>
                                      <p:to>
                                        <p:strVal val="visible"/>
                                      </p:to>
                                    </p:set>
                                    <p:animEffect transition="in" filter="fade">
                                      <p:cBhvr>
                                        <p:cTn id="87" dur="1000"/>
                                        <p:tgtEl>
                                          <p:spTgt spid="102433"/>
                                        </p:tgtEl>
                                      </p:cBhvr>
                                    </p:animEffect>
                                    <p:anim calcmode="lin" valueType="num">
                                      <p:cBhvr>
                                        <p:cTn id="88" dur="1000" fill="hold"/>
                                        <p:tgtEl>
                                          <p:spTgt spid="102433"/>
                                        </p:tgtEl>
                                        <p:attrNameLst>
                                          <p:attrName>ppt_x</p:attrName>
                                        </p:attrNameLst>
                                      </p:cBhvr>
                                      <p:tavLst>
                                        <p:tav tm="0">
                                          <p:val>
                                            <p:strVal val="#ppt_x"/>
                                          </p:val>
                                        </p:tav>
                                        <p:tav tm="100000">
                                          <p:val>
                                            <p:strVal val="#ppt_x"/>
                                          </p:val>
                                        </p:tav>
                                      </p:tavLst>
                                    </p:anim>
                                    <p:anim calcmode="lin" valueType="num">
                                      <p:cBhvr>
                                        <p:cTn id="89" dur="1000" fill="hold"/>
                                        <p:tgtEl>
                                          <p:spTgt spid="102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3" grpId="0" animBg="1"/>
      <p:bldP spid="25" grpId="0" animBg="1"/>
      <p:bldP spid="18" grpId="0" animBg="1"/>
      <p:bldP spid="20" grpId="0" animBg="1"/>
      <p:bldP spid="22" grpId="0" animBg="1"/>
      <p:bldP spid="24" grpId="0" animBg="1"/>
      <p:bldP spid="26" grpId="0" animBg="1"/>
      <p:bldP spid="102415" grpId="0"/>
      <p:bldP spid="102416" grpId="0"/>
      <p:bldP spid="102417" grpId="0"/>
      <p:bldP spid="102418" grpId="0"/>
      <p:bldP spid="1024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空心弧 11"/>
          <p:cNvSpPr>
            <a:spLocks noChangeArrowheads="1"/>
          </p:cNvSpPr>
          <p:nvPr/>
        </p:nvSpPr>
        <p:spPr bwMode="auto">
          <a:xfrm>
            <a:off x="3602038" y="1643063"/>
            <a:ext cx="2619375" cy="2587625"/>
          </a:xfrm>
          <a:custGeom>
            <a:avLst/>
            <a:gdLst>
              <a:gd name="T0" fmla="*/ 55499 w 3286125"/>
              <a:gd name="T1" fmla="*/ 308443 h 3286125"/>
              <a:gd name="T2" fmla="*/ 334110 w 3286125"/>
              <a:gd name="T3" fmla="*/ 50963 h 3286125"/>
              <a:gd name="T4" fmla="*/ 335931 w 3286125"/>
              <a:gd name="T5" fmla="*/ 308444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bg2"/>
          </a:solidFill>
          <a:ln w="12700" algn="ctr">
            <a:solidFill>
              <a:schemeClr val="bg1"/>
            </a:solidFill>
            <a:miter lim="800000"/>
            <a:headEnd/>
            <a:tailEnd/>
          </a:ln>
        </p:spPr>
        <p:txBody>
          <a:bodyPr lIns="0" tIns="36293" rIns="342922" bIns="171461" anchor="ctr"/>
          <a:lstStyle/>
          <a:p>
            <a:pPr algn="ctr" defTabSz="725488"/>
            <a:r>
              <a:rPr lang="en-US" altLang="zh-CN" sz="2200" b="0">
                <a:solidFill>
                  <a:schemeClr val="bg1"/>
                </a:solidFill>
                <a:latin typeface="微软雅黑" pitchFamily="34" charset="-122"/>
              </a:rPr>
              <a:t>A</a:t>
            </a:r>
            <a:endParaRPr lang="zh-CN" altLang="en-US" sz="2200" b="0">
              <a:solidFill>
                <a:schemeClr val="bg1"/>
              </a:solidFill>
              <a:latin typeface="微软雅黑" pitchFamily="34" charset="-122"/>
            </a:endParaRPr>
          </a:p>
        </p:txBody>
      </p:sp>
      <p:sp>
        <p:nvSpPr>
          <p:cNvPr id="13" name="空心弧 12"/>
          <p:cNvSpPr>
            <a:spLocks noChangeArrowheads="1"/>
          </p:cNvSpPr>
          <p:nvPr/>
        </p:nvSpPr>
        <p:spPr bwMode="auto">
          <a:xfrm flipH="1">
            <a:off x="3602038" y="1643063"/>
            <a:ext cx="2619375" cy="2587625"/>
          </a:xfrm>
          <a:custGeom>
            <a:avLst/>
            <a:gdLst>
              <a:gd name="T0" fmla="*/ 55499 w 3286125"/>
              <a:gd name="T1" fmla="*/ 308443 h 3286125"/>
              <a:gd name="T2" fmla="*/ 334110 w 3286125"/>
              <a:gd name="T3" fmla="*/ 50963 h 3286125"/>
              <a:gd name="T4" fmla="*/ 335931 w 3286125"/>
              <a:gd name="T5" fmla="*/ 308444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tx2"/>
          </a:solidFill>
          <a:ln w="12700" algn="ctr">
            <a:solidFill>
              <a:schemeClr val="bg1"/>
            </a:solidFill>
            <a:miter lim="800000"/>
            <a:headEnd/>
            <a:tailEnd/>
          </a:ln>
        </p:spPr>
        <p:txBody>
          <a:bodyPr lIns="342922" tIns="36293" rIns="0" bIns="171461" anchor="ctr"/>
          <a:lstStyle/>
          <a:p>
            <a:pPr algn="ctr" defTabSz="725488"/>
            <a:r>
              <a:rPr lang="en-US" altLang="zh-CN" sz="2200" b="0">
                <a:solidFill>
                  <a:schemeClr val="bg1"/>
                </a:solidFill>
                <a:latin typeface="微软雅黑" pitchFamily="34" charset="-122"/>
              </a:rPr>
              <a:t>       B</a:t>
            </a:r>
            <a:endParaRPr lang="zh-CN" altLang="en-US" sz="2200" b="0">
              <a:solidFill>
                <a:schemeClr val="bg1"/>
              </a:solidFill>
              <a:latin typeface="微软雅黑" pitchFamily="34" charset="-122"/>
            </a:endParaRPr>
          </a:p>
        </p:txBody>
      </p:sp>
      <p:sp>
        <p:nvSpPr>
          <p:cNvPr id="14" name="空心弧 13"/>
          <p:cNvSpPr>
            <a:spLocks noChangeArrowheads="1"/>
          </p:cNvSpPr>
          <p:nvPr/>
        </p:nvSpPr>
        <p:spPr bwMode="auto">
          <a:xfrm>
            <a:off x="3602038" y="1643063"/>
            <a:ext cx="2619375" cy="2587625"/>
          </a:xfrm>
          <a:custGeom>
            <a:avLst/>
            <a:gdLst>
              <a:gd name="T0" fmla="*/ 336752 w 3286125"/>
              <a:gd name="T1" fmla="*/ 565265 h 3286125"/>
              <a:gd name="T2" fmla="*/ 56246 w 3286125"/>
              <a:gd name="T3" fmla="*/ 311799 h 3286125"/>
              <a:gd name="T4" fmla="*/ 335931 w 3286125"/>
              <a:gd name="T5" fmla="*/ 308444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bg2"/>
          </a:solidFill>
          <a:ln w="12700" algn="ctr">
            <a:solidFill>
              <a:schemeClr val="bg1"/>
            </a:solidFill>
            <a:miter lim="800000"/>
            <a:headEnd/>
            <a:tailEnd/>
          </a:ln>
        </p:spPr>
        <p:txBody>
          <a:bodyPr lIns="0" tIns="171461" rIns="342922" bIns="0" anchor="ctr"/>
          <a:lstStyle/>
          <a:p>
            <a:pPr algn="ctr" defTabSz="725488"/>
            <a:r>
              <a:rPr lang="en-US" altLang="zh-CN" sz="2200" b="0">
                <a:solidFill>
                  <a:schemeClr val="bg1"/>
                </a:solidFill>
                <a:latin typeface="微软雅黑" pitchFamily="34" charset="-122"/>
              </a:rPr>
              <a:t>C</a:t>
            </a:r>
            <a:endParaRPr lang="zh-CN" altLang="en-US" sz="2200" b="0">
              <a:solidFill>
                <a:schemeClr val="bg1"/>
              </a:solidFill>
              <a:latin typeface="微软雅黑" pitchFamily="34" charset="-122"/>
            </a:endParaRPr>
          </a:p>
        </p:txBody>
      </p:sp>
      <p:sp>
        <p:nvSpPr>
          <p:cNvPr id="15" name="空心弧 14"/>
          <p:cNvSpPr>
            <a:spLocks noChangeArrowheads="1"/>
          </p:cNvSpPr>
          <p:nvPr/>
        </p:nvSpPr>
        <p:spPr bwMode="auto">
          <a:xfrm flipH="1">
            <a:off x="3613150" y="1643063"/>
            <a:ext cx="2619375" cy="2587625"/>
          </a:xfrm>
          <a:custGeom>
            <a:avLst/>
            <a:gdLst>
              <a:gd name="T0" fmla="*/ 336752 w 3286125"/>
              <a:gd name="T1" fmla="*/ 565265 h 3286125"/>
              <a:gd name="T2" fmla="*/ 56246 w 3286125"/>
              <a:gd name="T3" fmla="*/ 311799 h 3286125"/>
              <a:gd name="T4" fmla="*/ 335931 w 3286125"/>
              <a:gd name="T5" fmla="*/ 308444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tx2"/>
          </a:solidFill>
          <a:ln w="12700" algn="ctr">
            <a:solidFill>
              <a:schemeClr val="bg1"/>
            </a:solidFill>
            <a:miter lim="800000"/>
            <a:headEnd/>
            <a:tailEnd/>
          </a:ln>
        </p:spPr>
        <p:txBody>
          <a:bodyPr lIns="342922" tIns="171461" rIns="0" bIns="0" anchor="ctr"/>
          <a:lstStyle/>
          <a:p>
            <a:pPr algn="ctr" defTabSz="725488"/>
            <a:r>
              <a:rPr lang="en-US" altLang="zh-CN" sz="2200" b="0">
                <a:solidFill>
                  <a:schemeClr val="bg1"/>
                </a:solidFill>
                <a:latin typeface="微软雅黑" pitchFamily="34" charset="-122"/>
              </a:rPr>
              <a:t>        D</a:t>
            </a:r>
            <a:endParaRPr lang="zh-CN" altLang="en-US" sz="2200" b="0">
              <a:solidFill>
                <a:schemeClr val="bg1"/>
              </a:solidFill>
              <a:latin typeface="微软雅黑" pitchFamily="34" charset="-122"/>
            </a:endParaRPr>
          </a:p>
        </p:txBody>
      </p:sp>
      <p:sp>
        <p:nvSpPr>
          <p:cNvPr id="16" name="等腰三角形 15"/>
          <p:cNvSpPr>
            <a:spLocks noChangeArrowheads="1"/>
          </p:cNvSpPr>
          <p:nvPr/>
        </p:nvSpPr>
        <p:spPr bwMode="auto">
          <a:xfrm rot="-2700000">
            <a:off x="3778250" y="1911350"/>
            <a:ext cx="261938" cy="222250"/>
          </a:xfrm>
          <a:prstGeom prst="triangle">
            <a:avLst>
              <a:gd name="adj" fmla="val 50000"/>
            </a:avLst>
          </a:prstGeom>
          <a:solidFill>
            <a:schemeClr val="bg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17" name="等腰三角形 16"/>
          <p:cNvSpPr>
            <a:spLocks noChangeArrowheads="1"/>
          </p:cNvSpPr>
          <p:nvPr/>
        </p:nvSpPr>
        <p:spPr bwMode="auto">
          <a:xfrm rot="2700000" flipV="1">
            <a:off x="3778250" y="3732213"/>
            <a:ext cx="261938" cy="223837"/>
          </a:xfrm>
          <a:prstGeom prst="triangle">
            <a:avLst>
              <a:gd name="adj" fmla="val 50000"/>
            </a:avLst>
          </a:prstGeom>
          <a:solidFill>
            <a:schemeClr val="bg2"/>
          </a:solidFill>
          <a:ln w="12700" algn="ctr">
            <a:noFill/>
            <a:miter lim="800000"/>
            <a:headEnd/>
            <a:tailEnd/>
          </a:ln>
        </p:spPr>
        <p:txBody>
          <a:bodyPr rot="10800000" lIns="72585" tIns="36293" rIns="72585" bIns="36293" anchor="ctr"/>
          <a:lstStyle/>
          <a:p>
            <a:pPr algn="ctr" defTabSz="725488"/>
            <a:endParaRPr lang="zh-CN" altLang="en-US" sz="1400" b="0">
              <a:solidFill>
                <a:srgbClr val="FFFFFF"/>
              </a:solidFill>
              <a:latin typeface="微软雅黑" pitchFamily="34" charset="-122"/>
            </a:endParaRPr>
          </a:p>
        </p:txBody>
      </p:sp>
      <p:sp>
        <p:nvSpPr>
          <p:cNvPr id="18" name="等腰三角形 17"/>
          <p:cNvSpPr>
            <a:spLocks noChangeArrowheads="1"/>
          </p:cNvSpPr>
          <p:nvPr/>
        </p:nvSpPr>
        <p:spPr bwMode="auto">
          <a:xfrm rot="2700000" flipH="1">
            <a:off x="5783263" y="1911350"/>
            <a:ext cx="261937" cy="222250"/>
          </a:xfrm>
          <a:prstGeom prst="triangle">
            <a:avLst>
              <a:gd name="adj" fmla="val 50000"/>
            </a:avLst>
          </a:prstGeom>
          <a:solidFill>
            <a:schemeClr val="tx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21" name="等腰三角形 20"/>
          <p:cNvSpPr>
            <a:spLocks noChangeArrowheads="1"/>
          </p:cNvSpPr>
          <p:nvPr/>
        </p:nvSpPr>
        <p:spPr bwMode="auto">
          <a:xfrm rot="-2700000" flipH="1" flipV="1">
            <a:off x="5783263" y="3732213"/>
            <a:ext cx="261937" cy="223837"/>
          </a:xfrm>
          <a:prstGeom prst="triangle">
            <a:avLst>
              <a:gd name="adj" fmla="val 50000"/>
            </a:avLst>
          </a:prstGeom>
          <a:solidFill>
            <a:schemeClr val="tx2"/>
          </a:solidFill>
          <a:ln w="12700" algn="ctr">
            <a:noFill/>
            <a:miter lim="800000"/>
            <a:headEnd/>
            <a:tailEnd/>
          </a:ln>
        </p:spPr>
        <p:txBody>
          <a:bodyPr rot="10800000" lIns="72585" tIns="36293" rIns="72585" bIns="36293" anchor="ctr"/>
          <a:lstStyle/>
          <a:p>
            <a:pPr algn="ctr" defTabSz="725488"/>
            <a:endParaRPr lang="zh-CN" altLang="en-US" sz="1400" b="0">
              <a:solidFill>
                <a:srgbClr val="FFFFFF"/>
              </a:solidFill>
              <a:latin typeface="微软雅黑" pitchFamily="34" charset="-122"/>
            </a:endParaRPr>
          </a:p>
        </p:txBody>
      </p:sp>
      <p:sp>
        <p:nvSpPr>
          <p:cNvPr id="23" name="椭圆 22"/>
          <p:cNvSpPr>
            <a:spLocks noChangeArrowheads="1"/>
          </p:cNvSpPr>
          <p:nvPr/>
        </p:nvSpPr>
        <p:spPr bwMode="auto">
          <a:xfrm>
            <a:off x="3340100" y="1384300"/>
            <a:ext cx="3143250" cy="3105150"/>
          </a:xfrm>
          <a:prstGeom prst="ellipse">
            <a:avLst/>
          </a:prstGeom>
          <a:noFill/>
          <a:ln w="12700" algn="ctr">
            <a:solidFill>
              <a:srgbClr val="7F7F7F"/>
            </a:solidFill>
            <a:prstDash val="dash"/>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24" name="文本框 23"/>
          <p:cNvSpPr txBox="1">
            <a:spLocks noChangeArrowheads="1"/>
          </p:cNvSpPr>
          <p:nvPr/>
        </p:nvSpPr>
        <p:spPr bwMode="auto">
          <a:xfrm>
            <a:off x="4132263" y="2652713"/>
            <a:ext cx="1560512" cy="803275"/>
          </a:xfrm>
          <a:prstGeom prst="rect">
            <a:avLst/>
          </a:prstGeom>
          <a:noFill/>
          <a:ln w="9525">
            <a:noFill/>
            <a:miter lim="800000"/>
            <a:headEnd/>
            <a:tailEnd/>
          </a:ln>
        </p:spPr>
        <p:txBody>
          <a:bodyPr lIns="72585" tIns="36293" rIns="72585" bIns="36293">
            <a:spAutoFit/>
          </a:bodyPr>
          <a:lstStyle/>
          <a:p>
            <a:pPr algn="ctr" defTabSz="725488"/>
            <a:r>
              <a:rPr lang="zh-CN" altLang="en-US" sz="2400">
                <a:solidFill>
                  <a:srgbClr val="808080"/>
                </a:solidFill>
                <a:latin typeface="微软雅黑" pitchFamily="34" charset="-122"/>
              </a:rPr>
              <a:t>标题</a:t>
            </a:r>
          </a:p>
          <a:p>
            <a:pPr algn="ctr" defTabSz="725488"/>
            <a:r>
              <a:rPr lang="zh-CN" altLang="en-US" sz="2400">
                <a:solidFill>
                  <a:srgbClr val="808080"/>
                </a:solidFill>
                <a:latin typeface="微软雅黑" pitchFamily="34" charset="-122"/>
              </a:rPr>
              <a:t>内容</a:t>
            </a:r>
          </a:p>
        </p:txBody>
      </p:sp>
      <p:sp>
        <p:nvSpPr>
          <p:cNvPr id="28" name="文本框 27"/>
          <p:cNvSpPr txBox="1">
            <a:spLocks noChangeArrowheads="1"/>
          </p:cNvSpPr>
          <p:nvPr/>
        </p:nvSpPr>
        <p:spPr bwMode="auto">
          <a:xfrm>
            <a:off x="331788" y="1597025"/>
            <a:ext cx="2973387" cy="620713"/>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p:txBody>
      </p:sp>
      <p:sp>
        <p:nvSpPr>
          <p:cNvPr id="2" name="文本框 27"/>
          <p:cNvSpPr txBox="1">
            <a:spLocks noChangeArrowheads="1"/>
          </p:cNvSpPr>
          <p:nvPr/>
        </p:nvSpPr>
        <p:spPr bwMode="auto">
          <a:xfrm>
            <a:off x="323850" y="3760788"/>
            <a:ext cx="2973388" cy="620712"/>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p:txBody>
      </p:sp>
      <p:sp>
        <p:nvSpPr>
          <p:cNvPr id="3" name="文本框 27"/>
          <p:cNvSpPr txBox="1">
            <a:spLocks noChangeArrowheads="1"/>
          </p:cNvSpPr>
          <p:nvPr/>
        </p:nvSpPr>
        <p:spPr bwMode="auto">
          <a:xfrm>
            <a:off x="5940425" y="3760788"/>
            <a:ext cx="2973388" cy="620712"/>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p:txBody>
      </p:sp>
      <p:sp>
        <p:nvSpPr>
          <p:cNvPr id="4" name="文本框 27"/>
          <p:cNvSpPr txBox="1">
            <a:spLocks noChangeArrowheads="1"/>
          </p:cNvSpPr>
          <p:nvPr/>
        </p:nvSpPr>
        <p:spPr bwMode="auto">
          <a:xfrm>
            <a:off x="5940425" y="1600200"/>
            <a:ext cx="2973388" cy="620713"/>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a:p>
            <a:pPr marL="227013" indent="-227013" algn="r" defTabSz="725488">
              <a:buFont typeface="Wingdings" pitchFamily="2" charset="2"/>
              <a:buChar char="n"/>
            </a:pPr>
            <a:r>
              <a:rPr lang="zh-CN" altLang="en-US" sz="1200" b="0">
                <a:solidFill>
                  <a:srgbClr val="808080"/>
                </a:solidFill>
                <a:latin typeface="微软雅黑" pitchFamily="34" charset="-122"/>
              </a:rPr>
              <a:t>请在此处添加您需要的文字内容</a:t>
            </a: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750"/>
                                        <p:tgtEl>
                                          <p:spTgt spid="24"/>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750"/>
                                        <p:tgtEl>
                                          <p:spTgt spid="12"/>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750"/>
                                        <p:tgtEl>
                                          <p:spTgt spid="13"/>
                                        </p:tgtEl>
                                      </p:cBhvr>
                                    </p:animEffect>
                                  </p:childTnLst>
                                </p:cTn>
                              </p:par>
                            </p:childTnLst>
                          </p:cTn>
                        </p:par>
                        <p:par>
                          <p:cTn id="16" fill="hold">
                            <p:stCondLst>
                              <p:cond delay="2250"/>
                            </p:stCondLst>
                            <p:childTnLst>
                              <p:par>
                                <p:cTn id="17" presetID="22" presetClass="entr" presetSubtype="1"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750"/>
                                        <p:tgtEl>
                                          <p:spTgt spid="15"/>
                                        </p:tgtEl>
                                      </p:cBhvr>
                                    </p:animEffect>
                                  </p:childTnLst>
                                </p:cTn>
                              </p:par>
                            </p:childTnLst>
                          </p:cTn>
                        </p:par>
                        <p:par>
                          <p:cTn id="20" fill="hold">
                            <p:stCondLst>
                              <p:cond delay="3000"/>
                            </p:stCondLst>
                            <p:childTnLst>
                              <p:par>
                                <p:cTn id="21" presetID="22" presetClass="entr" presetSubtype="2"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750"/>
                                        <p:tgtEl>
                                          <p:spTgt spid="14"/>
                                        </p:tgtEl>
                                      </p:cBhvr>
                                    </p:animEffect>
                                  </p:childTnLst>
                                </p:cTn>
                              </p:par>
                            </p:childTnLst>
                          </p:cTn>
                        </p:par>
                        <p:par>
                          <p:cTn id="24" fill="hold">
                            <p:stCondLst>
                              <p:cond delay="375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1000"/>
                                        <p:tgtEl>
                                          <p:spTgt spid="23"/>
                                        </p:tgtEl>
                                      </p:cBhvr>
                                    </p:animEffect>
                                  </p:childTnLst>
                                </p:cTn>
                              </p:par>
                            </p:childTnLst>
                          </p:cTn>
                        </p:par>
                        <p:par>
                          <p:cTn id="28" fill="hold">
                            <p:stCondLst>
                              <p:cond delay="4750"/>
                            </p:stCondLst>
                            <p:childTnLst>
                              <p:par>
                                <p:cTn id="29" presetID="2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750"/>
                                        <p:tgtEl>
                                          <p:spTgt spid="28"/>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par>
                          <p:cTn id="40" fill="hold">
                            <p:stCondLst>
                              <p:cond delay="6500"/>
                            </p:stCondLst>
                            <p:childTnLst>
                              <p:par>
                                <p:cTn id="41" presetID="10" presetClass="entr" presetSubtype="0"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750"/>
                                        <p:tgtEl>
                                          <p:spTgt spid="4"/>
                                        </p:tgtEl>
                                      </p:cBhvr>
                                    </p:animEffect>
                                  </p:childTnLst>
                                </p:cTn>
                              </p:par>
                            </p:childTnLst>
                          </p:cTn>
                        </p:par>
                        <p:par>
                          <p:cTn id="44" fill="hold">
                            <p:stCondLst>
                              <p:cond delay="7250"/>
                            </p:stCondLst>
                            <p:childTnLst>
                              <p:par>
                                <p:cTn id="45" presetID="22" presetClass="entr" presetSubtype="2"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right)">
                                      <p:cBhvr>
                                        <p:cTn id="47" dur="500"/>
                                        <p:tgtEl>
                                          <p:spTgt spid="17"/>
                                        </p:tgtEl>
                                      </p:cBhvr>
                                    </p:animEffect>
                                  </p:childTnLst>
                                </p:cTn>
                              </p:par>
                            </p:childTnLst>
                          </p:cTn>
                        </p:par>
                        <p:par>
                          <p:cTn id="48" fill="hold">
                            <p:stCondLst>
                              <p:cond delay="7750"/>
                            </p:stCondLst>
                            <p:childTnLst>
                              <p:par>
                                <p:cTn id="49" presetID="10"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750"/>
                                        <p:tgtEl>
                                          <p:spTgt spid="2"/>
                                        </p:tgtEl>
                                      </p:cBhvr>
                                    </p:animEffect>
                                  </p:childTnLst>
                                </p:cTn>
                              </p:par>
                            </p:childTnLst>
                          </p:cTn>
                        </p:par>
                        <p:par>
                          <p:cTn id="52" fill="hold">
                            <p:stCondLst>
                              <p:cond delay="8500"/>
                            </p:stCondLst>
                            <p:childTnLst>
                              <p:par>
                                <p:cTn id="53" presetID="22" presetClass="entr" presetSubtype="8"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left)">
                                      <p:cBhvr>
                                        <p:cTn id="55" dur="500"/>
                                        <p:tgtEl>
                                          <p:spTgt spid="21"/>
                                        </p:tgtEl>
                                      </p:cBhvr>
                                    </p:animEffect>
                                  </p:childTnLst>
                                </p:cTn>
                              </p:par>
                            </p:childTnLst>
                          </p:cTn>
                        </p:par>
                        <p:par>
                          <p:cTn id="56" fill="hold">
                            <p:stCondLst>
                              <p:cond delay="9000"/>
                            </p:stCondLst>
                            <p:childTnLst>
                              <p:par>
                                <p:cTn id="57" presetID="10" presetClass="entr" presetSubtype="0"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1" grpId="0" animBg="1"/>
      <p:bldP spid="23" grpId="0" animBg="1"/>
      <p:bldP spid="24" grpId="0"/>
      <p:bldP spid="28"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17"/>
          <p:cNvSpPr>
            <a:spLocks noChangeArrowheads="1"/>
          </p:cNvSpPr>
          <p:nvPr/>
        </p:nvSpPr>
        <p:spPr bwMode="auto">
          <a:xfrm>
            <a:off x="1116013" y="3017838"/>
            <a:ext cx="593725" cy="595312"/>
          </a:xfrm>
          <a:prstGeom prst="ellipse">
            <a:avLst/>
          </a:prstGeom>
          <a:solidFill>
            <a:schemeClr val="tx2"/>
          </a:solidFill>
          <a:ln w="9525">
            <a:noFill/>
            <a:round/>
            <a:headEnd/>
            <a:tailEnd/>
          </a:ln>
        </p:spPr>
        <p:txBody>
          <a:bodyPr wrap="none" anchor="ctr"/>
          <a:lstStyle/>
          <a:p>
            <a:endParaRPr lang="zh-CN" altLang="en-US" b="0">
              <a:ea typeface="宋体" charset="-122"/>
            </a:endParaRPr>
          </a:p>
        </p:txBody>
      </p:sp>
      <p:sp>
        <p:nvSpPr>
          <p:cNvPr id="43011" name="Oval 18"/>
          <p:cNvSpPr>
            <a:spLocks noChangeArrowheads="1"/>
          </p:cNvSpPr>
          <p:nvPr/>
        </p:nvSpPr>
        <p:spPr bwMode="auto">
          <a:xfrm>
            <a:off x="3890963" y="1498600"/>
            <a:ext cx="528637" cy="528638"/>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sp>
        <p:nvSpPr>
          <p:cNvPr id="43012" name="Oval 19"/>
          <p:cNvSpPr>
            <a:spLocks noChangeArrowheads="1"/>
          </p:cNvSpPr>
          <p:nvPr/>
        </p:nvSpPr>
        <p:spPr bwMode="auto">
          <a:xfrm>
            <a:off x="5411788" y="4471988"/>
            <a:ext cx="460375" cy="461962"/>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sp>
        <p:nvSpPr>
          <p:cNvPr id="43013" name="Oval 20"/>
          <p:cNvSpPr>
            <a:spLocks noChangeArrowheads="1"/>
          </p:cNvSpPr>
          <p:nvPr/>
        </p:nvSpPr>
        <p:spPr bwMode="auto">
          <a:xfrm>
            <a:off x="7920038" y="3678238"/>
            <a:ext cx="396875" cy="396875"/>
          </a:xfrm>
          <a:prstGeom prst="ellipse">
            <a:avLst/>
          </a:prstGeom>
          <a:solidFill>
            <a:schemeClr val="tx2"/>
          </a:solidFill>
          <a:ln w="9525">
            <a:noFill/>
            <a:round/>
            <a:headEnd/>
            <a:tailEnd/>
          </a:ln>
        </p:spPr>
        <p:txBody>
          <a:bodyPr wrap="none" anchor="ctr"/>
          <a:lstStyle/>
          <a:p>
            <a:endParaRPr lang="zh-CN" altLang="en-US" b="0">
              <a:ea typeface="宋体" charset="-122"/>
            </a:endParaRPr>
          </a:p>
        </p:txBody>
      </p:sp>
      <p:sp>
        <p:nvSpPr>
          <p:cNvPr id="43014" name="Oval 21"/>
          <p:cNvSpPr>
            <a:spLocks noChangeArrowheads="1"/>
          </p:cNvSpPr>
          <p:nvPr/>
        </p:nvSpPr>
        <p:spPr bwMode="auto">
          <a:xfrm>
            <a:off x="7259638" y="1827213"/>
            <a:ext cx="595312" cy="595312"/>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grpSp>
        <p:nvGrpSpPr>
          <p:cNvPr id="43035" name="Group 27"/>
          <p:cNvGrpSpPr>
            <a:grpSpLocks/>
          </p:cNvGrpSpPr>
          <p:nvPr/>
        </p:nvGrpSpPr>
        <p:grpSpPr bwMode="auto">
          <a:xfrm>
            <a:off x="2041525" y="1630363"/>
            <a:ext cx="1522413" cy="1189037"/>
            <a:chOff x="1286" y="1027"/>
            <a:chExt cx="959" cy="749"/>
          </a:xfrm>
        </p:grpSpPr>
        <p:sp>
          <p:nvSpPr>
            <p:cNvPr id="50205" name="Oval 16"/>
            <p:cNvSpPr>
              <a:spLocks noChangeArrowheads="1"/>
            </p:cNvSpPr>
            <p:nvPr/>
          </p:nvSpPr>
          <p:spPr bwMode="auto">
            <a:xfrm>
              <a:off x="1286" y="1027"/>
              <a:ext cx="748" cy="749"/>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206" name="Text Box 27"/>
            <p:cNvSpPr txBox="1">
              <a:spLocks noChangeArrowheads="1"/>
            </p:cNvSpPr>
            <p:nvPr/>
          </p:nvSpPr>
          <p:spPr bwMode="auto">
            <a:xfrm>
              <a:off x="1293" y="1293"/>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添加标题</a:t>
              </a:r>
            </a:p>
          </p:txBody>
        </p:sp>
      </p:grpSp>
      <p:grpSp>
        <p:nvGrpSpPr>
          <p:cNvPr id="43036" name="Group 28"/>
          <p:cNvGrpSpPr>
            <a:grpSpLocks/>
          </p:cNvGrpSpPr>
          <p:nvPr/>
        </p:nvGrpSpPr>
        <p:grpSpPr bwMode="auto">
          <a:xfrm>
            <a:off x="5343525" y="1366838"/>
            <a:ext cx="1604963" cy="1385887"/>
            <a:chOff x="3366" y="861"/>
            <a:chExt cx="1011" cy="873"/>
          </a:xfrm>
        </p:grpSpPr>
        <p:sp>
          <p:nvSpPr>
            <p:cNvPr id="50203" name="Oval 22"/>
            <p:cNvSpPr>
              <a:spLocks noChangeArrowheads="1"/>
            </p:cNvSpPr>
            <p:nvPr/>
          </p:nvSpPr>
          <p:spPr bwMode="auto">
            <a:xfrm>
              <a:off x="3366" y="861"/>
              <a:ext cx="874" cy="873"/>
            </a:xfrm>
            <a:prstGeom prst="ellipse">
              <a:avLst/>
            </a:prstGeom>
            <a:solidFill>
              <a:schemeClr val="tx2"/>
            </a:solidFill>
            <a:ln w="9525">
              <a:noFill/>
              <a:round/>
              <a:headEnd/>
              <a:tailEnd/>
            </a:ln>
          </p:spPr>
          <p:txBody>
            <a:bodyPr wrap="none" anchor="ctr"/>
            <a:lstStyle/>
            <a:p>
              <a:endParaRPr lang="zh-CN" altLang="en-US" b="0">
                <a:ea typeface="方正大黑简体" pitchFamily="2" charset="-122"/>
              </a:endParaRPr>
            </a:p>
          </p:txBody>
        </p:sp>
        <p:sp>
          <p:nvSpPr>
            <p:cNvPr id="50204" name="Text Box 28"/>
            <p:cNvSpPr txBox="1">
              <a:spLocks noChangeArrowheads="1"/>
            </p:cNvSpPr>
            <p:nvPr/>
          </p:nvSpPr>
          <p:spPr bwMode="auto">
            <a:xfrm>
              <a:off x="3425" y="1189"/>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添加标题</a:t>
              </a:r>
            </a:p>
          </p:txBody>
        </p:sp>
      </p:grpSp>
      <p:grpSp>
        <p:nvGrpSpPr>
          <p:cNvPr id="43038" name="Group 30"/>
          <p:cNvGrpSpPr>
            <a:grpSpLocks/>
          </p:cNvGrpSpPr>
          <p:nvPr/>
        </p:nvGrpSpPr>
        <p:grpSpPr bwMode="auto">
          <a:xfrm>
            <a:off x="1974850" y="3479800"/>
            <a:ext cx="1589088" cy="1255713"/>
            <a:chOff x="1244" y="2192"/>
            <a:chExt cx="1001" cy="791"/>
          </a:xfrm>
        </p:grpSpPr>
        <p:sp>
          <p:nvSpPr>
            <p:cNvPr id="50201" name="Oval 23"/>
            <p:cNvSpPr>
              <a:spLocks noChangeArrowheads="1"/>
            </p:cNvSpPr>
            <p:nvPr/>
          </p:nvSpPr>
          <p:spPr bwMode="auto">
            <a:xfrm>
              <a:off x="1244" y="2192"/>
              <a:ext cx="791" cy="791"/>
            </a:xfrm>
            <a:prstGeom prst="ellipse">
              <a:avLst/>
            </a:prstGeom>
            <a:solidFill>
              <a:schemeClr val="tx2"/>
            </a:solidFill>
            <a:ln w="9525">
              <a:noFill/>
              <a:round/>
              <a:headEnd/>
              <a:tailEnd/>
            </a:ln>
          </p:spPr>
          <p:txBody>
            <a:bodyPr wrap="none" anchor="ctr"/>
            <a:lstStyle/>
            <a:p>
              <a:endParaRPr lang="zh-CN" altLang="en-US" b="0">
                <a:ea typeface="方正大黑简体" pitchFamily="2" charset="-122"/>
              </a:endParaRPr>
            </a:p>
          </p:txBody>
        </p:sp>
        <p:sp>
          <p:nvSpPr>
            <p:cNvPr id="50202" name="Text Box 29"/>
            <p:cNvSpPr txBox="1">
              <a:spLocks noChangeArrowheads="1"/>
            </p:cNvSpPr>
            <p:nvPr/>
          </p:nvSpPr>
          <p:spPr bwMode="auto">
            <a:xfrm>
              <a:off x="1293" y="2472"/>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添加标题</a:t>
              </a:r>
            </a:p>
          </p:txBody>
        </p:sp>
      </p:grpSp>
      <p:grpSp>
        <p:nvGrpSpPr>
          <p:cNvPr id="43039" name="Group 31"/>
          <p:cNvGrpSpPr>
            <a:grpSpLocks/>
          </p:cNvGrpSpPr>
          <p:nvPr/>
        </p:nvGrpSpPr>
        <p:grpSpPr bwMode="auto">
          <a:xfrm>
            <a:off x="6137275" y="3414713"/>
            <a:ext cx="1603375" cy="1387475"/>
            <a:chOff x="3866" y="2151"/>
            <a:chExt cx="1010" cy="874"/>
          </a:xfrm>
        </p:grpSpPr>
        <p:sp>
          <p:nvSpPr>
            <p:cNvPr id="50199" name="Oval 24"/>
            <p:cNvSpPr>
              <a:spLocks noChangeArrowheads="1"/>
            </p:cNvSpPr>
            <p:nvPr/>
          </p:nvSpPr>
          <p:spPr bwMode="auto">
            <a:xfrm>
              <a:off x="3866" y="2151"/>
              <a:ext cx="874" cy="874"/>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200" name="Text Box 30"/>
            <p:cNvSpPr txBox="1">
              <a:spLocks noChangeArrowheads="1"/>
            </p:cNvSpPr>
            <p:nvPr/>
          </p:nvSpPr>
          <p:spPr bwMode="auto">
            <a:xfrm>
              <a:off x="3924" y="2472"/>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添加标题</a:t>
              </a:r>
            </a:p>
          </p:txBody>
        </p:sp>
      </p:grpSp>
      <p:grpSp>
        <p:nvGrpSpPr>
          <p:cNvPr id="43037" name="Group 29"/>
          <p:cNvGrpSpPr>
            <a:grpSpLocks/>
          </p:cNvGrpSpPr>
          <p:nvPr/>
        </p:nvGrpSpPr>
        <p:grpSpPr bwMode="auto">
          <a:xfrm>
            <a:off x="3759200" y="2555875"/>
            <a:ext cx="1849438" cy="1849438"/>
            <a:chOff x="2368" y="1610"/>
            <a:chExt cx="1165" cy="1165"/>
          </a:xfrm>
        </p:grpSpPr>
        <p:sp>
          <p:nvSpPr>
            <p:cNvPr id="50197" name="Oval 25"/>
            <p:cNvSpPr>
              <a:spLocks noChangeArrowheads="1"/>
            </p:cNvSpPr>
            <p:nvPr/>
          </p:nvSpPr>
          <p:spPr bwMode="auto">
            <a:xfrm>
              <a:off x="2368" y="1610"/>
              <a:ext cx="1165" cy="1165"/>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198" name="Text Box 31"/>
            <p:cNvSpPr txBox="1">
              <a:spLocks noChangeArrowheads="1"/>
            </p:cNvSpPr>
            <p:nvPr/>
          </p:nvSpPr>
          <p:spPr bwMode="auto">
            <a:xfrm>
              <a:off x="2472" y="1928"/>
              <a:ext cx="952" cy="672"/>
            </a:xfrm>
            <a:prstGeom prst="rect">
              <a:avLst/>
            </a:prstGeom>
            <a:noFill/>
            <a:ln w="9525">
              <a:noFill/>
              <a:miter lim="800000"/>
              <a:headEnd/>
              <a:tailEnd/>
            </a:ln>
          </p:spPr>
          <p:txBody>
            <a:bodyPr>
              <a:spAutoFit/>
            </a:bodyPr>
            <a:lstStyle/>
            <a:p>
              <a:pPr algn="ctr" defTabSz="914400">
                <a:spcBef>
                  <a:spcPct val="50000"/>
                </a:spcBef>
              </a:pPr>
              <a:r>
                <a:rPr lang="zh-CN" altLang="en-US" sz="3200" b="0">
                  <a:solidFill>
                    <a:schemeClr val="bg1"/>
                  </a:solidFill>
                  <a:ea typeface="方正大黑简体" pitchFamily="2" charset="-122"/>
                </a:rPr>
                <a:t>添加标题</a:t>
              </a:r>
            </a:p>
          </p:txBody>
        </p:sp>
      </p:grpSp>
      <p:sp>
        <p:nvSpPr>
          <p:cNvPr id="43024" name="Line 32"/>
          <p:cNvSpPr>
            <a:spLocks noChangeShapeType="1"/>
          </p:cNvSpPr>
          <p:nvPr/>
        </p:nvSpPr>
        <p:spPr bwMode="auto">
          <a:xfrm flipV="1">
            <a:off x="1620838" y="2628900"/>
            <a:ext cx="503237" cy="431800"/>
          </a:xfrm>
          <a:prstGeom prst="line">
            <a:avLst/>
          </a:prstGeom>
          <a:noFill/>
          <a:ln w="9525">
            <a:solidFill>
              <a:schemeClr val="tx2"/>
            </a:solidFill>
            <a:prstDash val="dash"/>
            <a:round/>
            <a:headEnd/>
            <a:tailEnd/>
          </a:ln>
        </p:spPr>
        <p:txBody>
          <a:bodyPr/>
          <a:lstStyle/>
          <a:p>
            <a:endParaRPr lang="zh-CN" altLang="en-US"/>
          </a:p>
        </p:txBody>
      </p:sp>
      <p:sp>
        <p:nvSpPr>
          <p:cNvPr id="43025" name="Line 33"/>
          <p:cNvSpPr>
            <a:spLocks noChangeShapeType="1"/>
          </p:cNvSpPr>
          <p:nvPr/>
        </p:nvSpPr>
        <p:spPr bwMode="auto">
          <a:xfrm flipV="1">
            <a:off x="3276600" y="1908175"/>
            <a:ext cx="576263" cy="144463"/>
          </a:xfrm>
          <a:prstGeom prst="line">
            <a:avLst/>
          </a:prstGeom>
          <a:noFill/>
          <a:ln w="9525">
            <a:solidFill>
              <a:schemeClr val="tx2"/>
            </a:solidFill>
            <a:prstDash val="dash"/>
            <a:round/>
            <a:headEnd/>
            <a:tailEnd/>
          </a:ln>
        </p:spPr>
        <p:txBody>
          <a:bodyPr/>
          <a:lstStyle/>
          <a:p>
            <a:endParaRPr lang="zh-CN" altLang="en-US"/>
          </a:p>
        </p:txBody>
      </p:sp>
      <p:sp>
        <p:nvSpPr>
          <p:cNvPr id="43026" name="Line 34"/>
          <p:cNvSpPr>
            <a:spLocks noChangeShapeType="1"/>
          </p:cNvSpPr>
          <p:nvPr/>
        </p:nvSpPr>
        <p:spPr bwMode="auto">
          <a:xfrm>
            <a:off x="4500563" y="1763713"/>
            <a:ext cx="792162" cy="142875"/>
          </a:xfrm>
          <a:prstGeom prst="line">
            <a:avLst/>
          </a:prstGeom>
          <a:noFill/>
          <a:ln w="9525">
            <a:solidFill>
              <a:schemeClr val="tx2"/>
            </a:solidFill>
            <a:prstDash val="dash"/>
            <a:round/>
            <a:headEnd/>
            <a:tailEnd/>
          </a:ln>
        </p:spPr>
        <p:txBody>
          <a:bodyPr/>
          <a:lstStyle/>
          <a:p>
            <a:endParaRPr lang="zh-CN" altLang="en-US"/>
          </a:p>
        </p:txBody>
      </p:sp>
      <p:sp>
        <p:nvSpPr>
          <p:cNvPr id="43027" name="Line 35"/>
          <p:cNvSpPr>
            <a:spLocks noChangeShapeType="1"/>
          </p:cNvSpPr>
          <p:nvPr/>
        </p:nvSpPr>
        <p:spPr bwMode="auto">
          <a:xfrm>
            <a:off x="6734175" y="1979613"/>
            <a:ext cx="431800" cy="77787"/>
          </a:xfrm>
          <a:prstGeom prst="line">
            <a:avLst/>
          </a:prstGeom>
          <a:noFill/>
          <a:ln w="9525">
            <a:solidFill>
              <a:schemeClr val="tx2"/>
            </a:solidFill>
            <a:prstDash val="dash"/>
            <a:round/>
            <a:headEnd/>
            <a:tailEnd/>
          </a:ln>
        </p:spPr>
        <p:txBody>
          <a:bodyPr/>
          <a:lstStyle/>
          <a:p>
            <a:endParaRPr lang="zh-CN" altLang="en-US"/>
          </a:p>
        </p:txBody>
      </p:sp>
      <p:sp>
        <p:nvSpPr>
          <p:cNvPr id="43028" name="Line 36"/>
          <p:cNvSpPr>
            <a:spLocks noChangeShapeType="1"/>
          </p:cNvSpPr>
          <p:nvPr/>
        </p:nvSpPr>
        <p:spPr bwMode="auto">
          <a:xfrm>
            <a:off x="7669213" y="2484438"/>
            <a:ext cx="431800" cy="1152525"/>
          </a:xfrm>
          <a:prstGeom prst="line">
            <a:avLst/>
          </a:prstGeom>
          <a:noFill/>
          <a:ln w="9525">
            <a:solidFill>
              <a:schemeClr val="tx2"/>
            </a:solidFill>
            <a:prstDash val="dash"/>
            <a:round/>
            <a:headEnd/>
            <a:tailEnd/>
          </a:ln>
        </p:spPr>
        <p:txBody>
          <a:bodyPr/>
          <a:lstStyle/>
          <a:p>
            <a:endParaRPr lang="zh-CN" altLang="en-US"/>
          </a:p>
        </p:txBody>
      </p:sp>
      <p:sp>
        <p:nvSpPr>
          <p:cNvPr id="43029" name="Line 37"/>
          <p:cNvSpPr>
            <a:spLocks noChangeShapeType="1"/>
          </p:cNvSpPr>
          <p:nvPr/>
        </p:nvSpPr>
        <p:spPr bwMode="auto">
          <a:xfrm flipH="1">
            <a:off x="7597775" y="3995738"/>
            <a:ext cx="287338" cy="73025"/>
          </a:xfrm>
          <a:prstGeom prst="line">
            <a:avLst/>
          </a:prstGeom>
          <a:noFill/>
          <a:ln w="9525">
            <a:solidFill>
              <a:schemeClr val="tx2"/>
            </a:solidFill>
            <a:prstDash val="dash"/>
            <a:round/>
            <a:headEnd/>
            <a:tailEnd/>
          </a:ln>
        </p:spPr>
        <p:txBody>
          <a:bodyPr/>
          <a:lstStyle/>
          <a:p>
            <a:endParaRPr lang="zh-CN" altLang="en-US"/>
          </a:p>
        </p:txBody>
      </p:sp>
      <p:sp>
        <p:nvSpPr>
          <p:cNvPr id="43030" name="Line 38"/>
          <p:cNvSpPr>
            <a:spLocks noChangeShapeType="1"/>
          </p:cNvSpPr>
          <p:nvPr/>
        </p:nvSpPr>
        <p:spPr bwMode="auto">
          <a:xfrm flipH="1">
            <a:off x="5868988" y="4572000"/>
            <a:ext cx="360362" cy="73025"/>
          </a:xfrm>
          <a:prstGeom prst="line">
            <a:avLst/>
          </a:prstGeom>
          <a:noFill/>
          <a:ln w="9525">
            <a:solidFill>
              <a:schemeClr val="tx2"/>
            </a:solidFill>
            <a:prstDash val="dash"/>
            <a:round/>
            <a:headEnd/>
            <a:tailEnd/>
          </a:ln>
        </p:spPr>
        <p:txBody>
          <a:bodyPr/>
          <a:lstStyle/>
          <a:p>
            <a:endParaRPr lang="zh-CN" altLang="en-US"/>
          </a:p>
        </p:txBody>
      </p:sp>
      <p:sp>
        <p:nvSpPr>
          <p:cNvPr id="43031" name="Line 39"/>
          <p:cNvSpPr>
            <a:spLocks noChangeShapeType="1"/>
          </p:cNvSpPr>
          <p:nvPr/>
        </p:nvSpPr>
        <p:spPr bwMode="auto">
          <a:xfrm flipH="1" flipV="1">
            <a:off x="5365750" y="4213225"/>
            <a:ext cx="142875" cy="215900"/>
          </a:xfrm>
          <a:prstGeom prst="line">
            <a:avLst/>
          </a:prstGeom>
          <a:noFill/>
          <a:ln w="9525">
            <a:solidFill>
              <a:schemeClr val="tx2"/>
            </a:solidFill>
            <a:prstDash val="dash"/>
            <a:round/>
            <a:headEnd/>
            <a:tailEnd/>
          </a:ln>
        </p:spPr>
        <p:txBody>
          <a:bodyPr/>
          <a:lstStyle/>
          <a:p>
            <a:endParaRPr lang="zh-CN" altLang="en-US"/>
          </a:p>
        </p:txBody>
      </p:sp>
      <p:sp>
        <p:nvSpPr>
          <p:cNvPr id="43032" name="Line 40"/>
          <p:cNvSpPr>
            <a:spLocks noChangeShapeType="1"/>
          </p:cNvSpPr>
          <p:nvPr/>
        </p:nvSpPr>
        <p:spPr bwMode="auto">
          <a:xfrm flipH="1">
            <a:off x="3276600" y="3852863"/>
            <a:ext cx="504825" cy="71437"/>
          </a:xfrm>
          <a:prstGeom prst="line">
            <a:avLst/>
          </a:prstGeom>
          <a:noFill/>
          <a:ln w="9525">
            <a:solidFill>
              <a:schemeClr val="tx2"/>
            </a:solidFill>
            <a:prstDash val="dash"/>
            <a:round/>
            <a:headEnd/>
            <a:tailEnd/>
          </a:ln>
        </p:spPr>
        <p:txBody>
          <a:bodyPr/>
          <a:lstStyle/>
          <a:p>
            <a:endParaRPr lang="zh-CN" altLang="en-US"/>
          </a:p>
        </p:txBody>
      </p:sp>
      <p:sp>
        <p:nvSpPr>
          <p:cNvPr id="43033" name="Line 41"/>
          <p:cNvSpPr>
            <a:spLocks noChangeShapeType="1"/>
          </p:cNvSpPr>
          <p:nvPr/>
        </p:nvSpPr>
        <p:spPr bwMode="auto">
          <a:xfrm flipH="1" flipV="1">
            <a:off x="1763713" y="3492500"/>
            <a:ext cx="288925" cy="215900"/>
          </a:xfrm>
          <a:prstGeom prst="line">
            <a:avLst/>
          </a:prstGeom>
          <a:noFill/>
          <a:ln w="9525">
            <a:solidFill>
              <a:schemeClr val="tx2"/>
            </a:solidFill>
            <a:prstDash val="dash"/>
            <a:round/>
            <a:headEnd/>
            <a:tailEnd/>
          </a:ln>
        </p:spPr>
        <p:txBody>
          <a:bodyPr/>
          <a:lstStyle/>
          <a:p>
            <a:endParaRPr lang="zh-CN" altLang="en-US"/>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animEffect transition="in" filter="fade">
                                      <p:cBhvr>
                                        <p:cTn id="9" dur="500"/>
                                        <p:tgtEl>
                                          <p:spTgt spid="430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011"/>
                                        </p:tgtEl>
                                        <p:attrNameLst>
                                          <p:attrName>style.visibility</p:attrName>
                                        </p:attrNameLst>
                                      </p:cBhvr>
                                      <p:to>
                                        <p:strVal val="visible"/>
                                      </p:to>
                                    </p:set>
                                    <p:anim calcmode="lin" valueType="num">
                                      <p:cBhvr>
                                        <p:cTn id="12" dur="500" fill="hold"/>
                                        <p:tgtEl>
                                          <p:spTgt spid="43011"/>
                                        </p:tgtEl>
                                        <p:attrNameLst>
                                          <p:attrName>ppt_w</p:attrName>
                                        </p:attrNameLst>
                                      </p:cBhvr>
                                      <p:tavLst>
                                        <p:tav tm="0">
                                          <p:val>
                                            <p:fltVal val="0"/>
                                          </p:val>
                                        </p:tav>
                                        <p:tav tm="100000">
                                          <p:val>
                                            <p:strVal val="#ppt_w"/>
                                          </p:val>
                                        </p:tav>
                                      </p:tavLst>
                                    </p:anim>
                                    <p:anim calcmode="lin" valueType="num">
                                      <p:cBhvr>
                                        <p:cTn id="13" dur="500" fill="hold"/>
                                        <p:tgtEl>
                                          <p:spTgt spid="43011"/>
                                        </p:tgtEl>
                                        <p:attrNameLst>
                                          <p:attrName>ppt_h</p:attrName>
                                        </p:attrNameLst>
                                      </p:cBhvr>
                                      <p:tavLst>
                                        <p:tav tm="0">
                                          <p:val>
                                            <p:fltVal val="0"/>
                                          </p:val>
                                        </p:tav>
                                        <p:tav tm="100000">
                                          <p:val>
                                            <p:strVal val="#ppt_h"/>
                                          </p:val>
                                        </p:tav>
                                      </p:tavLst>
                                    </p:anim>
                                    <p:animEffect transition="in" filter="fade">
                                      <p:cBhvr>
                                        <p:cTn id="14" dur="500"/>
                                        <p:tgtEl>
                                          <p:spTgt spid="4301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3014"/>
                                        </p:tgtEl>
                                        <p:attrNameLst>
                                          <p:attrName>style.visibility</p:attrName>
                                        </p:attrNameLst>
                                      </p:cBhvr>
                                      <p:to>
                                        <p:strVal val="visible"/>
                                      </p:to>
                                    </p:set>
                                    <p:anim calcmode="lin" valueType="num">
                                      <p:cBhvr>
                                        <p:cTn id="17" dur="500" fill="hold"/>
                                        <p:tgtEl>
                                          <p:spTgt spid="43014"/>
                                        </p:tgtEl>
                                        <p:attrNameLst>
                                          <p:attrName>ppt_w</p:attrName>
                                        </p:attrNameLst>
                                      </p:cBhvr>
                                      <p:tavLst>
                                        <p:tav tm="0">
                                          <p:val>
                                            <p:fltVal val="0"/>
                                          </p:val>
                                        </p:tav>
                                        <p:tav tm="100000">
                                          <p:val>
                                            <p:strVal val="#ppt_w"/>
                                          </p:val>
                                        </p:tav>
                                      </p:tavLst>
                                    </p:anim>
                                    <p:anim calcmode="lin" valueType="num">
                                      <p:cBhvr>
                                        <p:cTn id="18" dur="500" fill="hold"/>
                                        <p:tgtEl>
                                          <p:spTgt spid="43014"/>
                                        </p:tgtEl>
                                        <p:attrNameLst>
                                          <p:attrName>ppt_h</p:attrName>
                                        </p:attrNameLst>
                                      </p:cBhvr>
                                      <p:tavLst>
                                        <p:tav tm="0">
                                          <p:val>
                                            <p:fltVal val="0"/>
                                          </p:val>
                                        </p:tav>
                                        <p:tav tm="100000">
                                          <p:val>
                                            <p:strVal val="#ppt_h"/>
                                          </p:val>
                                        </p:tav>
                                      </p:tavLst>
                                    </p:anim>
                                    <p:animEffect transition="in" filter="fade">
                                      <p:cBhvr>
                                        <p:cTn id="19" dur="500"/>
                                        <p:tgtEl>
                                          <p:spTgt spid="43014"/>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43013"/>
                                        </p:tgtEl>
                                        <p:attrNameLst>
                                          <p:attrName>style.visibility</p:attrName>
                                        </p:attrNameLst>
                                      </p:cBhvr>
                                      <p:to>
                                        <p:strVal val="visible"/>
                                      </p:to>
                                    </p:set>
                                    <p:anim calcmode="lin" valueType="num">
                                      <p:cBhvr>
                                        <p:cTn id="22" dur="500" fill="hold"/>
                                        <p:tgtEl>
                                          <p:spTgt spid="43013"/>
                                        </p:tgtEl>
                                        <p:attrNameLst>
                                          <p:attrName>ppt_w</p:attrName>
                                        </p:attrNameLst>
                                      </p:cBhvr>
                                      <p:tavLst>
                                        <p:tav tm="0">
                                          <p:val>
                                            <p:fltVal val="0"/>
                                          </p:val>
                                        </p:tav>
                                        <p:tav tm="100000">
                                          <p:val>
                                            <p:strVal val="#ppt_w"/>
                                          </p:val>
                                        </p:tav>
                                      </p:tavLst>
                                    </p:anim>
                                    <p:anim calcmode="lin" valueType="num">
                                      <p:cBhvr>
                                        <p:cTn id="23" dur="500" fill="hold"/>
                                        <p:tgtEl>
                                          <p:spTgt spid="43013"/>
                                        </p:tgtEl>
                                        <p:attrNameLst>
                                          <p:attrName>ppt_h</p:attrName>
                                        </p:attrNameLst>
                                      </p:cBhvr>
                                      <p:tavLst>
                                        <p:tav tm="0">
                                          <p:val>
                                            <p:fltVal val="0"/>
                                          </p:val>
                                        </p:tav>
                                        <p:tav tm="100000">
                                          <p:val>
                                            <p:strVal val="#ppt_h"/>
                                          </p:val>
                                        </p:tav>
                                      </p:tavLst>
                                    </p:anim>
                                    <p:animEffect transition="in" filter="fade">
                                      <p:cBhvr>
                                        <p:cTn id="24" dur="500"/>
                                        <p:tgtEl>
                                          <p:spTgt spid="4301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43012"/>
                                        </p:tgtEl>
                                        <p:attrNameLst>
                                          <p:attrName>style.visibility</p:attrName>
                                        </p:attrNameLst>
                                      </p:cBhvr>
                                      <p:to>
                                        <p:strVal val="visible"/>
                                      </p:to>
                                    </p:set>
                                    <p:anim calcmode="lin" valueType="num">
                                      <p:cBhvr>
                                        <p:cTn id="27" dur="500" fill="hold"/>
                                        <p:tgtEl>
                                          <p:spTgt spid="43012"/>
                                        </p:tgtEl>
                                        <p:attrNameLst>
                                          <p:attrName>ppt_w</p:attrName>
                                        </p:attrNameLst>
                                      </p:cBhvr>
                                      <p:tavLst>
                                        <p:tav tm="0">
                                          <p:val>
                                            <p:fltVal val="0"/>
                                          </p:val>
                                        </p:tav>
                                        <p:tav tm="100000">
                                          <p:val>
                                            <p:strVal val="#ppt_w"/>
                                          </p:val>
                                        </p:tav>
                                      </p:tavLst>
                                    </p:anim>
                                    <p:anim calcmode="lin" valueType="num">
                                      <p:cBhvr>
                                        <p:cTn id="28" dur="500" fill="hold"/>
                                        <p:tgtEl>
                                          <p:spTgt spid="43012"/>
                                        </p:tgtEl>
                                        <p:attrNameLst>
                                          <p:attrName>ppt_h</p:attrName>
                                        </p:attrNameLst>
                                      </p:cBhvr>
                                      <p:tavLst>
                                        <p:tav tm="0">
                                          <p:val>
                                            <p:fltVal val="0"/>
                                          </p:val>
                                        </p:tav>
                                        <p:tav tm="100000">
                                          <p:val>
                                            <p:strVal val="#ppt_h"/>
                                          </p:val>
                                        </p:tav>
                                      </p:tavLst>
                                    </p:anim>
                                    <p:animEffect transition="in" filter="fade">
                                      <p:cBhvr>
                                        <p:cTn id="29" dur="500"/>
                                        <p:tgtEl>
                                          <p:spTgt spid="43012"/>
                                        </p:tgtEl>
                                      </p:cBhvr>
                                    </p:animEffect>
                                  </p:childTnLst>
                                </p:cTn>
                              </p:par>
                            </p:childTnLst>
                          </p:cTn>
                        </p:par>
                        <p:par>
                          <p:cTn id="30" fill="hold">
                            <p:stCondLst>
                              <p:cond delay="500"/>
                            </p:stCondLst>
                            <p:childTnLst>
                              <p:par>
                                <p:cTn id="31" presetID="53" presetClass="entr" presetSubtype="0" fill="hold" nodeType="afterEffect">
                                  <p:stCondLst>
                                    <p:cond delay="0"/>
                                  </p:stCondLst>
                                  <p:childTnLst>
                                    <p:set>
                                      <p:cBhvr>
                                        <p:cTn id="32" dur="1" fill="hold">
                                          <p:stCondLst>
                                            <p:cond delay="0"/>
                                          </p:stCondLst>
                                        </p:cTn>
                                        <p:tgtEl>
                                          <p:spTgt spid="43035"/>
                                        </p:tgtEl>
                                        <p:attrNameLst>
                                          <p:attrName>style.visibility</p:attrName>
                                        </p:attrNameLst>
                                      </p:cBhvr>
                                      <p:to>
                                        <p:strVal val="visible"/>
                                      </p:to>
                                    </p:set>
                                    <p:anim calcmode="lin" valueType="num">
                                      <p:cBhvr>
                                        <p:cTn id="33" dur="500" fill="hold"/>
                                        <p:tgtEl>
                                          <p:spTgt spid="43035"/>
                                        </p:tgtEl>
                                        <p:attrNameLst>
                                          <p:attrName>ppt_w</p:attrName>
                                        </p:attrNameLst>
                                      </p:cBhvr>
                                      <p:tavLst>
                                        <p:tav tm="0">
                                          <p:val>
                                            <p:fltVal val="0"/>
                                          </p:val>
                                        </p:tav>
                                        <p:tav tm="100000">
                                          <p:val>
                                            <p:strVal val="#ppt_w"/>
                                          </p:val>
                                        </p:tav>
                                      </p:tavLst>
                                    </p:anim>
                                    <p:anim calcmode="lin" valueType="num">
                                      <p:cBhvr>
                                        <p:cTn id="34" dur="500" fill="hold"/>
                                        <p:tgtEl>
                                          <p:spTgt spid="43035"/>
                                        </p:tgtEl>
                                        <p:attrNameLst>
                                          <p:attrName>ppt_h</p:attrName>
                                        </p:attrNameLst>
                                      </p:cBhvr>
                                      <p:tavLst>
                                        <p:tav tm="0">
                                          <p:val>
                                            <p:fltVal val="0"/>
                                          </p:val>
                                        </p:tav>
                                        <p:tav tm="100000">
                                          <p:val>
                                            <p:strVal val="#ppt_h"/>
                                          </p:val>
                                        </p:tav>
                                      </p:tavLst>
                                    </p:anim>
                                    <p:animEffect transition="in" filter="fade">
                                      <p:cBhvr>
                                        <p:cTn id="35" dur="500"/>
                                        <p:tgtEl>
                                          <p:spTgt spid="43035"/>
                                        </p:tgtEl>
                                      </p:cBhvr>
                                    </p:animEffect>
                                  </p:childTnLst>
                                </p:cTn>
                              </p:par>
                              <p:par>
                                <p:cTn id="36" presetID="53" presetClass="entr" presetSubtype="0" fill="hold" nodeType="withEffect">
                                  <p:stCondLst>
                                    <p:cond delay="0"/>
                                  </p:stCondLst>
                                  <p:childTnLst>
                                    <p:set>
                                      <p:cBhvr>
                                        <p:cTn id="37" dur="1" fill="hold">
                                          <p:stCondLst>
                                            <p:cond delay="0"/>
                                          </p:stCondLst>
                                        </p:cTn>
                                        <p:tgtEl>
                                          <p:spTgt spid="43036"/>
                                        </p:tgtEl>
                                        <p:attrNameLst>
                                          <p:attrName>style.visibility</p:attrName>
                                        </p:attrNameLst>
                                      </p:cBhvr>
                                      <p:to>
                                        <p:strVal val="visible"/>
                                      </p:to>
                                    </p:set>
                                    <p:anim calcmode="lin" valueType="num">
                                      <p:cBhvr>
                                        <p:cTn id="38" dur="500" fill="hold"/>
                                        <p:tgtEl>
                                          <p:spTgt spid="43036"/>
                                        </p:tgtEl>
                                        <p:attrNameLst>
                                          <p:attrName>ppt_w</p:attrName>
                                        </p:attrNameLst>
                                      </p:cBhvr>
                                      <p:tavLst>
                                        <p:tav tm="0">
                                          <p:val>
                                            <p:fltVal val="0"/>
                                          </p:val>
                                        </p:tav>
                                        <p:tav tm="100000">
                                          <p:val>
                                            <p:strVal val="#ppt_w"/>
                                          </p:val>
                                        </p:tav>
                                      </p:tavLst>
                                    </p:anim>
                                    <p:anim calcmode="lin" valueType="num">
                                      <p:cBhvr>
                                        <p:cTn id="39" dur="500" fill="hold"/>
                                        <p:tgtEl>
                                          <p:spTgt spid="43036"/>
                                        </p:tgtEl>
                                        <p:attrNameLst>
                                          <p:attrName>ppt_h</p:attrName>
                                        </p:attrNameLst>
                                      </p:cBhvr>
                                      <p:tavLst>
                                        <p:tav tm="0">
                                          <p:val>
                                            <p:fltVal val="0"/>
                                          </p:val>
                                        </p:tav>
                                        <p:tav tm="100000">
                                          <p:val>
                                            <p:strVal val="#ppt_h"/>
                                          </p:val>
                                        </p:tav>
                                      </p:tavLst>
                                    </p:anim>
                                    <p:animEffect transition="in" filter="fade">
                                      <p:cBhvr>
                                        <p:cTn id="40" dur="500"/>
                                        <p:tgtEl>
                                          <p:spTgt spid="43036"/>
                                        </p:tgtEl>
                                      </p:cBhvr>
                                    </p:animEffect>
                                  </p:childTnLst>
                                </p:cTn>
                              </p:par>
                              <p:par>
                                <p:cTn id="41" presetID="53" presetClass="entr" presetSubtype="0" fill="hold" nodeType="withEffect">
                                  <p:stCondLst>
                                    <p:cond delay="0"/>
                                  </p:stCondLst>
                                  <p:childTnLst>
                                    <p:set>
                                      <p:cBhvr>
                                        <p:cTn id="42" dur="1" fill="hold">
                                          <p:stCondLst>
                                            <p:cond delay="0"/>
                                          </p:stCondLst>
                                        </p:cTn>
                                        <p:tgtEl>
                                          <p:spTgt spid="43038"/>
                                        </p:tgtEl>
                                        <p:attrNameLst>
                                          <p:attrName>style.visibility</p:attrName>
                                        </p:attrNameLst>
                                      </p:cBhvr>
                                      <p:to>
                                        <p:strVal val="visible"/>
                                      </p:to>
                                    </p:set>
                                    <p:anim calcmode="lin" valueType="num">
                                      <p:cBhvr>
                                        <p:cTn id="43" dur="500" fill="hold"/>
                                        <p:tgtEl>
                                          <p:spTgt spid="43038"/>
                                        </p:tgtEl>
                                        <p:attrNameLst>
                                          <p:attrName>ppt_w</p:attrName>
                                        </p:attrNameLst>
                                      </p:cBhvr>
                                      <p:tavLst>
                                        <p:tav tm="0">
                                          <p:val>
                                            <p:fltVal val="0"/>
                                          </p:val>
                                        </p:tav>
                                        <p:tav tm="100000">
                                          <p:val>
                                            <p:strVal val="#ppt_w"/>
                                          </p:val>
                                        </p:tav>
                                      </p:tavLst>
                                    </p:anim>
                                    <p:anim calcmode="lin" valueType="num">
                                      <p:cBhvr>
                                        <p:cTn id="44" dur="500" fill="hold"/>
                                        <p:tgtEl>
                                          <p:spTgt spid="43038"/>
                                        </p:tgtEl>
                                        <p:attrNameLst>
                                          <p:attrName>ppt_h</p:attrName>
                                        </p:attrNameLst>
                                      </p:cBhvr>
                                      <p:tavLst>
                                        <p:tav tm="0">
                                          <p:val>
                                            <p:fltVal val="0"/>
                                          </p:val>
                                        </p:tav>
                                        <p:tav tm="100000">
                                          <p:val>
                                            <p:strVal val="#ppt_h"/>
                                          </p:val>
                                        </p:tav>
                                      </p:tavLst>
                                    </p:anim>
                                    <p:animEffect transition="in" filter="fade">
                                      <p:cBhvr>
                                        <p:cTn id="45" dur="500"/>
                                        <p:tgtEl>
                                          <p:spTgt spid="43038"/>
                                        </p:tgtEl>
                                      </p:cBhvr>
                                    </p:animEffect>
                                  </p:childTnLst>
                                </p:cTn>
                              </p:par>
                              <p:par>
                                <p:cTn id="46" presetID="53" presetClass="entr" presetSubtype="0" fill="hold" nodeType="withEffect">
                                  <p:stCondLst>
                                    <p:cond delay="0"/>
                                  </p:stCondLst>
                                  <p:childTnLst>
                                    <p:set>
                                      <p:cBhvr>
                                        <p:cTn id="47" dur="1" fill="hold">
                                          <p:stCondLst>
                                            <p:cond delay="0"/>
                                          </p:stCondLst>
                                        </p:cTn>
                                        <p:tgtEl>
                                          <p:spTgt spid="43039"/>
                                        </p:tgtEl>
                                        <p:attrNameLst>
                                          <p:attrName>style.visibility</p:attrName>
                                        </p:attrNameLst>
                                      </p:cBhvr>
                                      <p:to>
                                        <p:strVal val="visible"/>
                                      </p:to>
                                    </p:set>
                                    <p:anim calcmode="lin" valueType="num">
                                      <p:cBhvr>
                                        <p:cTn id="48" dur="500" fill="hold"/>
                                        <p:tgtEl>
                                          <p:spTgt spid="43039"/>
                                        </p:tgtEl>
                                        <p:attrNameLst>
                                          <p:attrName>ppt_w</p:attrName>
                                        </p:attrNameLst>
                                      </p:cBhvr>
                                      <p:tavLst>
                                        <p:tav tm="0">
                                          <p:val>
                                            <p:fltVal val="0"/>
                                          </p:val>
                                        </p:tav>
                                        <p:tav tm="100000">
                                          <p:val>
                                            <p:strVal val="#ppt_w"/>
                                          </p:val>
                                        </p:tav>
                                      </p:tavLst>
                                    </p:anim>
                                    <p:anim calcmode="lin" valueType="num">
                                      <p:cBhvr>
                                        <p:cTn id="49" dur="500" fill="hold"/>
                                        <p:tgtEl>
                                          <p:spTgt spid="43039"/>
                                        </p:tgtEl>
                                        <p:attrNameLst>
                                          <p:attrName>ppt_h</p:attrName>
                                        </p:attrNameLst>
                                      </p:cBhvr>
                                      <p:tavLst>
                                        <p:tav tm="0">
                                          <p:val>
                                            <p:fltVal val="0"/>
                                          </p:val>
                                        </p:tav>
                                        <p:tav tm="100000">
                                          <p:val>
                                            <p:strVal val="#ppt_h"/>
                                          </p:val>
                                        </p:tav>
                                      </p:tavLst>
                                    </p:anim>
                                    <p:animEffect transition="in" filter="fade">
                                      <p:cBhvr>
                                        <p:cTn id="50" dur="500"/>
                                        <p:tgtEl>
                                          <p:spTgt spid="43039"/>
                                        </p:tgtEl>
                                      </p:cBhvr>
                                    </p:animEffect>
                                  </p:childTnLst>
                                </p:cTn>
                              </p:par>
                              <p:par>
                                <p:cTn id="51" presetID="53" presetClass="entr" presetSubtype="0" fill="hold" nodeType="withEffect">
                                  <p:stCondLst>
                                    <p:cond delay="0"/>
                                  </p:stCondLst>
                                  <p:childTnLst>
                                    <p:set>
                                      <p:cBhvr>
                                        <p:cTn id="52" dur="1" fill="hold">
                                          <p:stCondLst>
                                            <p:cond delay="0"/>
                                          </p:stCondLst>
                                        </p:cTn>
                                        <p:tgtEl>
                                          <p:spTgt spid="43037"/>
                                        </p:tgtEl>
                                        <p:attrNameLst>
                                          <p:attrName>style.visibility</p:attrName>
                                        </p:attrNameLst>
                                      </p:cBhvr>
                                      <p:to>
                                        <p:strVal val="visible"/>
                                      </p:to>
                                    </p:set>
                                    <p:anim calcmode="lin" valueType="num">
                                      <p:cBhvr>
                                        <p:cTn id="53" dur="500" fill="hold"/>
                                        <p:tgtEl>
                                          <p:spTgt spid="43037"/>
                                        </p:tgtEl>
                                        <p:attrNameLst>
                                          <p:attrName>ppt_w</p:attrName>
                                        </p:attrNameLst>
                                      </p:cBhvr>
                                      <p:tavLst>
                                        <p:tav tm="0">
                                          <p:val>
                                            <p:fltVal val="0"/>
                                          </p:val>
                                        </p:tav>
                                        <p:tav tm="100000">
                                          <p:val>
                                            <p:strVal val="#ppt_w"/>
                                          </p:val>
                                        </p:tav>
                                      </p:tavLst>
                                    </p:anim>
                                    <p:anim calcmode="lin" valueType="num">
                                      <p:cBhvr>
                                        <p:cTn id="54" dur="500" fill="hold"/>
                                        <p:tgtEl>
                                          <p:spTgt spid="43037"/>
                                        </p:tgtEl>
                                        <p:attrNameLst>
                                          <p:attrName>ppt_h</p:attrName>
                                        </p:attrNameLst>
                                      </p:cBhvr>
                                      <p:tavLst>
                                        <p:tav tm="0">
                                          <p:val>
                                            <p:fltVal val="0"/>
                                          </p:val>
                                        </p:tav>
                                        <p:tav tm="100000">
                                          <p:val>
                                            <p:strVal val="#ppt_h"/>
                                          </p:val>
                                        </p:tav>
                                      </p:tavLst>
                                    </p:anim>
                                    <p:animEffect transition="in" filter="fade">
                                      <p:cBhvr>
                                        <p:cTn id="55" dur="500"/>
                                        <p:tgtEl>
                                          <p:spTgt spid="43037"/>
                                        </p:tgtEl>
                                      </p:cBhvr>
                                    </p:animEffect>
                                  </p:childTnLst>
                                </p:cTn>
                              </p:par>
                            </p:childTnLst>
                          </p:cTn>
                        </p:par>
                        <p:par>
                          <p:cTn id="56" fill="hold">
                            <p:stCondLst>
                              <p:cond delay="1000"/>
                            </p:stCondLst>
                            <p:childTnLst>
                              <p:par>
                                <p:cTn id="57" presetID="22" presetClass="entr" presetSubtype="4" fill="hold" grpId="0" nodeType="afterEffect">
                                  <p:stCondLst>
                                    <p:cond delay="0"/>
                                  </p:stCondLst>
                                  <p:childTnLst>
                                    <p:set>
                                      <p:cBhvr>
                                        <p:cTn id="58" dur="1" fill="hold">
                                          <p:stCondLst>
                                            <p:cond delay="0"/>
                                          </p:stCondLst>
                                        </p:cTn>
                                        <p:tgtEl>
                                          <p:spTgt spid="43024"/>
                                        </p:tgtEl>
                                        <p:attrNameLst>
                                          <p:attrName>style.visibility</p:attrName>
                                        </p:attrNameLst>
                                      </p:cBhvr>
                                      <p:to>
                                        <p:strVal val="visible"/>
                                      </p:to>
                                    </p:set>
                                    <p:animEffect transition="in" filter="wipe(down)">
                                      <p:cBhvr>
                                        <p:cTn id="59" dur="500"/>
                                        <p:tgtEl>
                                          <p:spTgt spid="4302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43025"/>
                                        </p:tgtEl>
                                        <p:attrNameLst>
                                          <p:attrName>style.visibility</p:attrName>
                                        </p:attrNameLst>
                                      </p:cBhvr>
                                      <p:to>
                                        <p:strVal val="visible"/>
                                      </p:to>
                                    </p:set>
                                    <p:animEffect transition="in" filter="wipe(down)">
                                      <p:cBhvr>
                                        <p:cTn id="62" dur="500"/>
                                        <p:tgtEl>
                                          <p:spTgt spid="43025"/>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026"/>
                                        </p:tgtEl>
                                        <p:attrNameLst>
                                          <p:attrName>style.visibility</p:attrName>
                                        </p:attrNameLst>
                                      </p:cBhvr>
                                      <p:to>
                                        <p:strVal val="visible"/>
                                      </p:to>
                                    </p:set>
                                    <p:animEffect transition="in" filter="wipe(down)">
                                      <p:cBhvr>
                                        <p:cTn id="65" dur="500"/>
                                        <p:tgtEl>
                                          <p:spTgt spid="4302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3027"/>
                                        </p:tgtEl>
                                        <p:attrNameLst>
                                          <p:attrName>style.visibility</p:attrName>
                                        </p:attrNameLst>
                                      </p:cBhvr>
                                      <p:to>
                                        <p:strVal val="visible"/>
                                      </p:to>
                                    </p:set>
                                    <p:animEffect transition="in" filter="wipe(down)">
                                      <p:cBhvr>
                                        <p:cTn id="68" dur="500"/>
                                        <p:tgtEl>
                                          <p:spTgt spid="43027"/>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3028"/>
                                        </p:tgtEl>
                                        <p:attrNameLst>
                                          <p:attrName>style.visibility</p:attrName>
                                        </p:attrNameLst>
                                      </p:cBhvr>
                                      <p:to>
                                        <p:strVal val="visible"/>
                                      </p:to>
                                    </p:set>
                                    <p:animEffect transition="in" filter="wipe(down)">
                                      <p:cBhvr>
                                        <p:cTn id="71" dur="500"/>
                                        <p:tgtEl>
                                          <p:spTgt spid="43028"/>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3029"/>
                                        </p:tgtEl>
                                        <p:attrNameLst>
                                          <p:attrName>style.visibility</p:attrName>
                                        </p:attrNameLst>
                                      </p:cBhvr>
                                      <p:to>
                                        <p:strVal val="visible"/>
                                      </p:to>
                                    </p:set>
                                    <p:animEffect transition="in" filter="wipe(down)">
                                      <p:cBhvr>
                                        <p:cTn id="74" dur="500"/>
                                        <p:tgtEl>
                                          <p:spTgt spid="43029"/>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43030"/>
                                        </p:tgtEl>
                                        <p:attrNameLst>
                                          <p:attrName>style.visibility</p:attrName>
                                        </p:attrNameLst>
                                      </p:cBhvr>
                                      <p:to>
                                        <p:strVal val="visible"/>
                                      </p:to>
                                    </p:set>
                                    <p:animEffect transition="in" filter="wipe(down)">
                                      <p:cBhvr>
                                        <p:cTn id="77" dur="500"/>
                                        <p:tgtEl>
                                          <p:spTgt spid="43030"/>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43031"/>
                                        </p:tgtEl>
                                        <p:attrNameLst>
                                          <p:attrName>style.visibility</p:attrName>
                                        </p:attrNameLst>
                                      </p:cBhvr>
                                      <p:to>
                                        <p:strVal val="visible"/>
                                      </p:to>
                                    </p:set>
                                    <p:animEffect transition="in" filter="wipe(down)">
                                      <p:cBhvr>
                                        <p:cTn id="80" dur="500"/>
                                        <p:tgtEl>
                                          <p:spTgt spid="43031"/>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3032"/>
                                        </p:tgtEl>
                                        <p:attrNameLst>
                                          <p:attrName>style.visibility</p:attrName>
                                        </p:attrNameLst>
                                      </p:cBhvr>
                                      <p:to>
                                        <p:strVal val="visible"/>
                                      </p:to>
                                    </p:set>
                                    <p:animEffect transition="in" filter="wipe(down)">
                                      <p:cBhvr>
                                        <p:cTn id="83" dur="500"/>
                                        <p:tgtEl>
                                          <p:spTgt spid="43032"/>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43033"/>
                                        </p:tgtEl>
                                        <p:attrNameLst>
                                          <p:attrName>style.visibility</p:attrName>
                                        </p:attrNameLst>
                                      </p:cBhvr>
                                      <p:to>
                                        <p:strVal val="visible"/>
                                      </p:to>
                                    </p:set>
                                    <p:animEffect transition="in" filter="wipe(down)">
                                      <p:cBhvr>
                                        <p:cTn id="86" dur="500"/>
                                        <p:tgtEl>
                                          <p:spTgt spid="43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animBg="1"/>
      <p:bldP spid="43012" grpId="0" animBg="1"/>
      <p:bldP spid="43013" grpId="0" animBg="1"/>
      <p:bldP spid="43014" grpId="0" animBg="1"/>
      <p:bldP spid="43024" grpId="0" animBg="1"/>
      <p:bldP spid="43025" grpId="0" animBg="1"/>
      <p:bldP spid="43026" grpId="0" animBg="1"/>
      <p:bldP spid="43027" grpId="0" animBg="1"/>
      <p:bldP spid="43028" grpId="0" animBg="1"/>
      <p:bldP spid="43029" grpId="0" animBg="1"/>
      <p:bldP spid="43030" grpId="0" animBg="1"/>
      <p:bldP spid="43031" grpId="0" animBg="1"/>
      <p:bldP spid="43032" grpId="0" animBg="1"/>
      <p:bldP spid="4303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cf779f76140b889421db1ee92d38cd6ed4ffff"/>
  <p:tag name="ISPRING_RESOURCE_PATHS_HASH_PRESENTER" val="ecdd5e327c4efff999ae583afac36d791cae2b"/>
</p:tagLst>
</file>

<file path=ppt/theme/theme1.xml><?xml version="1.0" encoding="utf-8"?>
<a:theme xmlns:a="http://schemas.openxmlformats.org/drawingml/2006/main" name="Office 主题">
  <a:themeElements>
    <a:clrScheme name="">
      <a:dk1>
        <a:srgbClr val="000000"/>
      </a:dk1>
      <a:lt1>
        <a:srgbClr val="FFFFFF"/>
      </a:lt1>
      <a:dk2>
        <a:srgbClr val="50003B"/>
      </a:dk2>
      <a:lt2>
        <a:srgbClr val="002221"/>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
      </a:majorFont>
      <a:minorFont>
        <a:latin typeface="Arial"/>
        <a:ea typeface="微软雅黑"/>
        <a:cs typeface=""/>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CC0000"/>
        </a:dk2>
        <a:lt2>
          <a:srgbClr val="5F5F5F"/>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5705</Words>
  <Application>Microsoft Office PowerPoint</Application>
  <PresentationFormat>Custom</PresentationFormat>
  <Paragraphs>397</Paragraphs>
  <Slides>30</Slides>
  <Notes>30</Notes>
  <HiddenSlides>0</HiddenSlides>
  <MMClips>1</MMClips>
  <ScaleCrop>false</ScaleCrop>
  <HeadingPairs>
    <vt:vector size="6" baseType="variant">
      <vt:variant>
        <vt:lpstr>已用的字体</vt:lpstr>
      </vt:variant>
      <vt:variant>
        <vt:i4>17</vt:i4>
      </vt:variant>
      <vt:variant>
        <vt:lpstr>演示文稿设计模板</vt:lpstr>
      </vt:variant>
      <vt:variant>
        <vt:i4>1</vt:i4>
      </vt:variant>
      <vt:variant>
        <vt:lpstr>幻灯片标题</vt:lpstr>
      </vt:variant>
      <vt:variant>
        <vt:i4>30</vt:i4>
      </vt:variant>
    </vt:vector>
  </HeadingPairs>
  <TitlesOfParts>
    <vt:vector size="48" baseType="lpstr">
      <vt:lpstr>Arial</vt:lpstr>
      <vt:lpstr>微软雅黑</vt:lpstr>
      <vt:lpstr>Calibri</vt:lpstr>
      <vt:lpstr>宋体</vt:lpstr>
      <vt:lpstr>方正大黑简体</vt:lpstr>
      <vt:lpstr>Impact</vt:lpstr>
      <vt:lpstr>造字工房悦黑体验版常规体</vt:lpstr>
      <vt:lpstr>TeXGyreAdventor</vt:lpstr>
      <vt:lpstr>Ping Hei</vt:lpstr>
      <vt:lpstr>时尚中黑简体</vt:lpstr>
      <vt:lpstr>Times New Roman</vt:lpstr>
      <vt:lpstr>Wingdings</vt:lpstr>
      <vt:lpstr>FontAwesome</vt:lpstr>
      <vt:lpstr>方正兰亭中黑_GBK</vt:lpstr>
      <vt:lpstr>方正兰亭中粗黑_GBK</vt:lpstr>
      <vt:lpstr>Arial Rounded MT Bold</vt:lpstr>
      <vt:lpstr>方正兰亭黑_GBK</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jjj</dc:creator>
  <cp:lastModifiedBy>USER</cp:lastModifiedBy>
  <cp:revision>332</cp:revision>
  <dcterms:created xsi:type="dcterms:W3CDTF">2013-07-25T03:25:48Z</dcterms:created>
  <dcterms:modified xsi:type="dcterms:W3CDTF">2015-09-04T09:27:08Z</dcterms:modified>
</cp:coreProperties>
</file>