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0" r:id="rId2"/>
    <p:sldId id="257" r:id="rId3"/>
    <p:sldId id="276" r:id="rId4"/>
    <p:sldId id="291" r:id="rId5"/>
    <p:sldId id="258" r:id="rId6"/>
    <p:sldId id="259" r:id="rId7"/>
    <p:sldId id="260" r:id="rId8"/>
    <p:sldId id="262" r:id="rId9"/>
    <p:sldId id="264" r:id="rId10"/>
    <p:sldId id="283" r:id="rId11"/>
    <p:sldId id="292" r:id="rId12"/>
    <p:sldId id="263" r:id="rId13"/>
    <p:sldId id="265" r:id="rId14"/>
    <p:sldId id="266" r:id="rId15"/>
    <p:sldId id="273" r:id="rId16"/>
    <p:sldId id="269" r:id="rId17"/>
    <p:sldId id="270" r:id="rId18"/>
    <p:sldId id="293" r:id="rId19"/>
    <p:sldId id="271" r:id="rId20"/>
    <p:sldId id="281" r:id="rId21"/>
    <p:sldId id="272" r:id="rId22"/>
    <p:sldId id="261" r:id="rId23"/>
    <p:sldId id="274" r:id="rId24"/>
    <p:sldId id="278" r:id="rId25"/>
    <p:sldId id="294" r:id="rId26"/>
    <p:sldId id="267" r:id="rId27"/>
    <p:sldId id="277" r:id="rId28"/>
    <p:sldId id="282" r:id="rId29"/>
    <p:sldId id="279" r:id="rId30"/>
    <p:sldId id="280" r:id="rId31"/>
    <p:sldId id="286" r:id="rId32"/>
    <p:sldId id="288" r:id="rId33"/>
    <p:sldId id="268" r:id="rId34"/>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608" y="-5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3951092159261"/>
          <c:y val="4.4044129674703468E-2"/>
          <c:w val="0.53600634563756422"/>
          <c:h val="0.9558690889555358"/>
        </c:manualLayout>
      </c:layout>
      <c:doughnutChart>
        <c:varyColors val="1"/>
        <c:ser>
          <c:idx val="0"/>
          <c:order val="0"/>
          <c:tx>
            <c:strRef>
              <c:f>Sheet1!$B$1</c:f>
              <c:strCache>
                <c:ptCount val="1"/>
                <c:pt idx="0">
                  <c:v>Sales</c:v>
                </c:pt>
              </c:strCache>
            </c:strRef>
          </c:tx>
          <c:dPt>
            <c:idx val="0"/>
            <c:bubble3D val="0"/>
            <c:spPr>
              <a:solidFill>
                <a:schemeClr val="accent1">
                  <a:lumMod val="75000"/>
                </a:schemeClr>
              </a:solidFill>
            </c:spPr>
          </c:dPt>
          <c:dPt>
            <c:idx val="1"/>
            <c:bubble3D val="0"/>
            <c:spPr>
              <a:solidFill>
                <a:schemeClr val="tx1">
                  <a:lumMod val="50000"/>
                  <a:lumOff val="50000"/>
                </a:schemeClr>
              </a:solidFill>
            </c:spPr>
          </c:dPt>
          <c:dPt>
            <c:idx val="2"/>
            <c:bubble3D val="0"/>
            <c:spPr>
              <a:solidFill>
                <a:schemeClr val="bg1">
                  <a:lumMod val="75000"/>
                </a:schemeClr>
              </a:solidFill>
            </c:spPr>
          </c:dPt>
          <c:cat>
            <c:strRef>
              <c:f>Sheet1!$A$2:$A$4</c:f>
              <c:strCache>
                <c:ptCount val="3"/>
                <c:pt idx="0">
                  <c:v>1st Qtr</c:v>
                </c:pt>
                <c:pt idx="1">
                  <c:v>2nd Qtr</c:v>
                </c:pt>
                <c:pt idx="2">
                  <c:v>3rd Qtr</c:v>
                </c:pt>
              </c:strCache>
            </c:strRef>
          </c:cat>
          <c:val>
            <c:numRef>
              <c:f>Sheet1!$B$2:$B$4</c:f>
              <c:numCache>
                <c:formatCode>General</c:formatCode>
                <c:ptCount val="3"/>
                <c:pt idx="0">
                  <c:v>40</c:v>
                </c:pt>
                <c:pt idx="1">
                  <c:v>35</c:v>
                </c:pt>
                <c:pt idx="2">
                  <c:v>25</c:v>
                </c:pt>
              </c:numCache>
            </c:numRef>
          </c:val>
        </c:ser>
        <c:dLbls>
          <c:showLegendKey val="0"/>
          <c:showVal val="0"/>
          <c:showCatName val="0"/>
          <c:showSerName val="0"/>
          <c:showPercent val="0"/>
          <c:showBubbleSize val="0"/>
          <c:showLeaderLines val="1"/>
        </c:dLbls>
        <c:firstSliceAng val="356"/>
        <c:holeSize val="38"/>
      </c:doughnutChart>
      <c:spPr>
        <a:ln w="22225"/>
      </c:spPr>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bg1">
                  <a:lumMod val="75000"/>
                </a:schemeClr>
              </a:solidFill>
              <a:ln w="19050">
                <a:noFill/>
              </a:ln>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bg1">
                  <a:lumMod val="75000"/>
                </a:schemeClr>
              </a:solidFill>
              <a:ln w="19050">
                <a:noFill/>
              </a:ln>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dPt>
          <c:dPt>
            <c:idx val="1"/>
            <c:bubble3D val="0"/>
            <c:spPr>
              <a:solidFill>
                <a:schemeClr val="accent1"/>
              </a:solidFill>
              <a:ln w="19050">
                <a:noFill/>
              </a:ln>
              <a:effectLst/>
            </c:spPr>
          </c:dPt>
          <c:dPt>
            <c:idx val="2"/>
            <c:bubble3D val="0"/>
            <c:spPr>
              <a:solidFill>
                <a:schemeClr val="accent1"/>
              </a:solidFill>
              <a:ln w="19050">
                <a:noFill/>
              </a:ln>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0"/>
            <c:invertIfNegative val="0"/>
            <c:bubble3D val="0"/>
          </c:dPt>
          <c:dPt>
            <c:idx val="1"/>
            <c:invertIfNegative val="0"/>
            <c:bubble3D val="0"/>
            <c:spPr>
              <a:solidFill>
                <a:schemeClr val="accent2"/>
              </a:solidFill>
            </c:spPr>
          </c:dPt>
          <c:dPt>
            <c:idx val="2"/>
            <c:invertIfNegative val="0"/>
            <c:bubble3D val="0"/>
          </c:dPt>
          <c:dPt>
            <c:idx val="3"/>
            <c:invertIfNegative val="0"/>
            <c:bubble3D val="0"/>
          </c:dPt>
          <c:dLbls>
            <c:txPr>
              <a:bodyPr/>
              <a:lstStyle/>
              <a:p>
                <a:pPr>
                  <a:defRPr sz="1600" b="1">
                    <a:solidFill>
                      <a:schemeClr val="accent1"/>
                    </a:solidFill>
                    <a:latin typeface="微软雅黑" pitchFamily="34" charset="-122"/>
                    <a:ea typeface="微软雅黑" pitchFamily="34" charset="-122"/>
                  </a:defRPr>
                </a:pPr>
                <a:endParaRPr lang="zh-CN"/>
              </a:p>
            </c:txPr>
            <c:dLblPos val="outEnd"/>
            <c:showLegendKey val="0"/>
            <c:showVal val="1"/>
            <c:showCatName val="0"/>
            <c:showSerName val="0"/>
            <c:showPercent val="0"/>
            <c:showBubbleSize val="0"/>
            <c:showLeaderLines val="0"/>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c:v>
                </c:pt>
                <c:pt idx="3">
                  <c:v>1</c:v>
                </c:pt>
              </c:numCache>
            </c:numRef>
          </c:val>
        </c:ser>
        <c:dLbls>
          <c:showLegendKey val="0"/>
          <c:showVal val="1"/>
          <c:showCatName val="0"/>
          <c:showSerName val="0"/>
          <c:showPercent val="0"/>
          <c:showBubbleSize val="0"/>
        </c:dLbls>
        <c:gapWidth val="6"/>
        <c:overlap val="-98"/>
        <c:axId val="228912512"/>
        <c:axId val="229022336"/>
      </c:barChart>
      <c:catAx>
        <c:axId val="228912512"/>
        <c:scaling>
          <c:orientation val="minMax"/>
        </c:scaling>
        <c:delete val="1"/>
        <c:axPos val="b"/>
        <c:majorTickMark val="out"/>
        <c:minorTickMark val="none"/>
        <c:tickLblPos val="none"/>
        <c:crossAx val="229022336"/>
        <c:crosses val="autoZero"/>
        <c:auto val="1"/>
        <c:lblAlgn val="ctr"/>
        <c:lblOffset val="100"/>
        <c:noMultiLvlLbl val="0"/>
      </c:catAx>
      <c:valAx>
        <c:axId val="229022336"/>
        <c:scaling>
          <c:orientation val="minMax"/>
        </c:scaling>
        <c:delete val="1"/>
        <c:axPos val="l"/>
        <c:numFmt formatCode="0%" sourceLinked="1"/>
        <c:majorTickMark val="out"/>
        <c:minorTickMark val="none"/>
        <c:tickLblPos val="none"/>
        <c:crossAx val="228912512"/>
        <c:crosses val="autoZero"/>
        <c:crossBetween val="between"/>
      </c:valAx>
    </c:plotArea>
    <c:plotVisOnly val="1"/>
    <c:dispBlanksAs val="gap"/>
    <c:showDLblsOverMax val="0"/>
  </c:chart>
  <c:txPr>
    <a:bodyPr/>
    <a:lstStyle/>
    <a:p>
      <a:pPr>
        <a:defRPr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2016/8/19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extLst>
      <p:ext uri="{BB962C8B-B14F-4D97-AF65-F5344CB8AC3E}">
        <p14:creationId xmlns:p14="http://schemas.microsoft.com/office/powerpoint/2010/main" val="13176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extLst>
      <p:ext uri="{BB962C8B-B14F-4D97-AF65-F5344CB8AC3E}">
        <p14:creationId xmlns:p14="http://schemas.microsoft.com/office/powerpoint/2010/main" val="5453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152268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191277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extLst>
      <p:ext uri="{BB962C8B-B14F-4D97-AF65-F5344CB8AC3E}">
        <p14:creationId xmlns:p14="http://schemas.microsoft.com/office/powerpoint/2010/main" val="86495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extLst>
      <p:ext uri="{BB962C8B-B14F-4D97-AF65-F5344CB8AC3E}">
        <p14:creationId xmlns:p14="http://schemas.microsoft.com/office/powerpoint/2010/main" val="393894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extLst>
      <p:ext uri="{BB962C8B-B14F-4D97-AF65-F5344CB8AC3E}">
        <p14:creationId xmlns:p14="http://schemas.microsoft.com/office/powerpoint/2010/main" val="143480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extLst>
      <p:ext uri="{BB962C8B-B14F-4D97-AF65-F5344CB8AC3E}">
        <p14:creationId xmlns:p14="http://schemas.microsoft.com/office/powerpoint/2010/main" val="41073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extLst>
      <p:ext uri="{BB962C8B-B14F-4D97-AF65-F5344CB8AC3E}">
        <p14:creationId xmlns:p14="http://schemas.microsoft.com/office/powerpoint/2010/main" val="138669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248625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extLst>
      <p:ext uri="{BB962C8B-B14F-4D97-AF65-F5344CB8AC3E}">
        <p14:creationId xmlns:p14="http://schemas.microsoft.com/office/powerpoint/2010/main" val="414096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405169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extLst>
      <p:ext uri="{BB962C8B-B14F-4D97-AF65-F5344CB8AC3E}">
        <p14:creationId xmlns:p14="http://schemas.microsoft.com/office/powerpoint/2010/main" val="219394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2136250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extLst>
      <p:ext uri="{BB962C8B-B14F-4D97-AF65-F5344CB8AC3E}">
        <p14:creationId xmlns:p14="http://schemas.microsoft.com/office/powerpoint/2010/main" val="103001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37451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extLst>
      <p:ext uri="{BB962C8B-B14F-4D97-AF65-F5344CB8AC3E}">
        <p14:creationId xmlns:p14="http://schemas.microsoft.com/office/powerpoint/2010/main" val="3593377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29</a:t>
            </a:fld>
            <a:endParaRPr lang="zh-CN" altLang="en-US"/>
          </a:p>
        </p:txBody>
      </p:sp>
    </p:spTree>
    <p:extLst>
      <p:ext uri="{BB962C8B-B14F-4D97-AF65-F5344CB8AC3E}">
        <p14:creationId xmlns:p14="http://schemas.microsoft.com/office/powerpoint/2010/main" val="198380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extLst>
      <p:ext uri="{BB962C8B-B14F-4D97-AF65-F5344CB8AC3E}">
        <p14:creationId xmlns:p14="http://schemas.microsoft.com/office/powerpoint/2010/main" val="1277179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extLst>
      <p:ext uri="{BB962C8B-B14F-4D97-AF65-F5344CB8AC3E}">
        <p14:creationId xmlns:p14="http://schemas.microsoft.com/office/powerpoint/2010/main" val="1059803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extLst>
      <p:ext uri="{BB962C8B-B14F-4D97-AF65-F5344CB8AC3E}">
        <p14:creationId xmlns:p14="http://schemas.microsoft.com/office/powerpoint/2010/main" val="1118188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extLst>
      <p:ext uri="{BB962C8B-B14F-4D97-AF65-F5344CB8AC3E}">
        <p14:creationId xmlns:p14="http://schemas.microsoft.com/office/powerpoint/2010/main" val="71543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extLst>
      <p:ext uri="{BB962C8B-B14F-4D97-AF65-F5344CB8AC3E}">
        <p14:creationId xmlns:p14="http://schemas.microsoft.com/office/powerpoint/2010/main" val="123695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extLst>
      <p:ext uri="{BB962C8B-B14F-4D97-AF65-F5344CB8AC3E}">
        <p14:creationId xmlns:p14="http://schemas.microsoft.com/office/powerpoint/2010/main" val="35707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extLst>
      <p:ext uri="{BB962C8B-B14F-4D97-AF65-F5344CB8AC3E}">
        <p14:creationId xmlns:p14="http://schemas.microsoft.com/office/powerpoint/2010/main" val="406416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extLst>
      <p:ext uri="{BB962C8B-B14F-4D97-AF65-F5344CB8AC3E}">
        <p14:creationId xmlns:p14="http://schemas.microsoft.com/office/powerpoint/2010/main" val="98717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extLst>
      <p:ext uri="{BB962C8B-B14F-4D97-AF65-F5344CB8AC3E}">
        <p14:creationId xmlns:p14="http://schemas.microsoft.com/office/powerpoint/2010/main" val="370391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2016/8/19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3" y="0"/>
            <a:ext cx="9141714"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35206" y="627534"/>
            <a:ext cx="2460930" cy="1200329"/>
          </a:xfrm>
          <a:prstGeom prst="rect">
            <a:avLst/>
          </a:prstGeom>
          <a:noFill/>
        </p:spPr>
        <p:txBody>
          <a:bodyPr wrap="none" rtlCol="0">
            <a:spAutoFit/>
          </a:bodyPr>
          <a:lstStyle/>
          <a:p>
            <a:pPr algn="ctr"/>
            <a:r>
              <a:rPr lang="en-US" altLang="zh-CN" sz="7200" b="1" dirty="0" smtClean="0">
                <a:solidFill>
                  <a:schemeClr val="accent1"/>
                </a:solidFill>
                <a:latin typeface="微软雅黑" panose="020B0503020204020204" pitchFamily="34" charset="-122"/>
                <a:ea typeface="微软雅黑" panose="020B0503020204020204" pitchFamily="34" charset="-122"/>
              </a:rPr>
              <a:t>2016</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1619672" y="1723814"/>
            <a:ext cx="5904656" cy="769441"/>
          </a:xfrm>
          <a:prstGeom prst="rect">
            <a:avLst/>
          </a:prstGeom>
          <a:noFill/>
          <a:ln w="9525">
            <a:noFill/>
            <a:miter lim="800000"/>
            <a:headEnd/>
            <a:tailEnd/>
          </a:ln>
        </p:spPr>
        <p:txBody>
          <a:bodyPr wrap="square">
            <a:spAutoFit/>
          </a:bodyPr>
          <a:lstStyle/>
          <a:p>
            <a:pPr algn="ctr"/>
            <a:r>
              <a:rPr lang="zh-CN" altLang="en-US" sz="4400" b="1" dirty="0" smtClean="0">
                <a:solidFill>
                  <a:schemeClr val="tx1">
                    <a:lumMod val="85000"/>
                    <a:lumOff val="15000"/>
                  </a:schemeClr>
                </a:solidFill>
                <a:latin typeface="微软雅黑" pitchFamily="34" charset="-122"/>
                <a:ea typeface="微软雅黑" pitchFamily="34" charset="-122"/>
              </a:rPr>
              <a:t>商务通用工作汇报</a:t>
            </a:r>
            <a:r>
              <a:rPr lang="en-US" altLang="zh-CN" sz="4400" b="1" dirty="0" smtClean="0">
                <a:solidFill>
                  <a:schemeClr val="tx1">
                    <a:lumMod val="85000"/>
                    <a:lumOff val="15000"/>
                  </a:schemeClr>
                </a:solidFill>
                <a:latin typeface="微软雅黑" pitchFamily="34" charset="-122"/>
                <a:ea typeface="微软雅黑" pitchFamily="34" charset="-122"/>
              </a:rPr>
              <a:t>PPT</a:t>
            </a:r>
            <a:endParaRPr lang="en-US" altLang="zh-CN" sz="4400" b="1" dirty="0">
              <a:solidFill>
                <a:schemeClr val="tx1">
                  <a:lumMod val="85000"/>
                  <a:lumOff val="15000"/>
                </a:schemeClr>
              </a:solidFill>
              <a:latin typeface="微软雅黑" pitchFamily="34" charset="-122"/>
              <a:ea typeface="微软雅黑" pitchFamily="34" charset="-122"/>
            </a:endParaRPr>
          </a:p>
        </p:txBody>
      </p:sp>
      <p:sp>
        <p:nvSpPr>
          <p:cNvPr id="18" name="Text Box 2"/>
          <p:cNvSpPr txBox="1">
            <a:spLocks noChangeArrowheads="1"/>
          </p:cNvSpPr>
          <p:nvPr/>
        </p:nvSpPr>
        <p:spPr bwMode="auto">
          <a:xfrm>
            <a:off x="2411760" y="2552005"/>
            <a:ext cx="4271092" cy="307777"/>
          </a:xfrm>
          <a:prstGeom prst="rect">
            <a:avLst/>
          </a:prstGeom>
          <a:noFill/>
          <a:ln w="9525">
            <a:noFill/>
            <a:miter lim="800000"/>
            <a:headEnd/>
            <a:tailEnd/>
          </a:ln>
        </p:spPr>
        <p:txBody>
          <a:bodyPr wrap="square">
            <a:spAutoFit/>
          </a:bodyPr>
          <a:lstStyle/>
          <a:p>
            <a:pPr algn="ctr"/>
            <a:r>
              <a:rPr lang="zh-CN" altLang="en-US" sz="1400" dirty="0" smtClean="0">
                <a:solidFill>
                  <a:schemeClr val="tx1">
                    <a:lumMod val="85000"/>
                    <a:lumOff val="15000"/>
                  </a:schemeClr>
                </a:solidFill>
                <a:latin typeface="微软雅黑" pitchFamily="34" charset="-122"/>
                <a:ea typeface="微软雅黑" pitchFamily="34" charset="-122"/>
              </a:rPr>
              <a:t>适用于年终总结</a:t>
            </a:r>
            <a:r>
              <a:rPr lang="en-US" altLang="zh-CN" sz="1400" dirty="0" smtClean="0">
                <a:solidFill>
                  <a:schemeClr val="tx1">
                    <a:lumMod val="85000"/>
                    <a:lumOff val="15000"/>
                  </a:schemeClr>
                </a:solidFill>
                <a:latin typeface="微软雅黑" pitchFamily="34" charset="-122"/>
                <a:ea typeface="微软雅黑" pitchFamily="34" charset="-122"/>
              </a:rPr>
              <a:t>/</a:t>
            </a:r>
            <a:r>
              <a:rPr lang="zh-CN" altLang="en-US" sz="1400" dirty="0" smtClean="0">
                <a:solidFill>
                  <a:schemeClr val="tx1">
                    <a:lumMod val="85000"/>
                    <a:lumOff val="15000"/>
                  </a:schemeClr>
                </a:solidFill>
                <a:latin typeface="微软雅黑" pitchFamily="34" charset="-122"/>
                <a:ea typeface="微软雅黑" pitchFamily="34" charset="-122"/>
              </a:rPr>
              <a:t>工作计划</a:t>
            </a:r>
            <a:r>
              <a:rPr lang="en-US" altLang="zh-CN" sz="1400" dirty="0" smtClean="0">
                <a:solidFill>
                  <a:schemeClr val="tx1">
                    <a:lumMod val="85000"/>
                    <a:lumOff val="15000"/>
                  </a:schemeClr>
                </a:solidFill>
                <a:latin typeface="微软雅黑" pitchFamily="34" charset="-122"/>
                <a:ea typeface="微软雅黑" pitchFamily="34" charset="-122"/>
              </a:rPr>
              <a:t>/</a:t>
            </a:r>
            <a:r>
              <a:rPr lang="zh-CN" altLang="en-US" sz="1400" dirty="0" smtClean="0">
                <a:solidFill>
                  <a:schemeClr val="tx1">
                    <a:lumMod val="85000"/>
                    <a:lumOff val="15000"/>
                  </a:schemeClr>
                </a:solidFill>
                <a:latin typeface="微软雅黑" pitchFamily="34" charset="-122"/>
                <a:ea typeface="微软雅黑" pitchFamily="34" charset="-122"/>
              </a:rPr>
              <a:t>述职报告</a:t>
            </a:r>
            <a:r>
              <a:rPr lang="en-US" altLang="zh-CN" sz="1400" dirty="0" smtClean="0">
                <a:solidFill>
                  <a:schemeClr val="tx1">
                    <a:lumMod val="85000"/>
                    <a:lumOff val="15000"/>
                  </a:schemeClr>
                </a:solidFill>
                <a:latin typeface="微软雅黑" pitchFamily="34" charset="-122"/>
                <a:ea typeface="微软雅黑" pitchFamily="34" charset="-122"/>
              </a:rPr>
              <a:t>/</a:t>
            </a:r>
            <a:r>
              <a:rPr lang="zh-CN" altLang="en-US" sz="1400" dirty="0" smtClean="0">
                <a:solidFill>
                  <a:schemeClr val="tx1">
                    <a:lumMod val="85000"/>
                    <a:lumOff val="15000"/>
                  </a:schemeClr>
                </a:solidFill>
                <a:latin typeface="微软雅黑" pitchFamily="34" charset="-122"/>
                <a:ea typeface="微软雅黑" pitchFamily="34" charset="-122"/>
              </a:rPr>
              <a:t>策划方案等</a:t>
            </a:r>
            <a:endParaRPr lang="nl-NL" altLang="zh-CN" sz="1400" dirty="0">
              <a:solidFill>
                <a:schemeClr val="tx1">
                  <a:lumMod val="85000"/>
                  <a:lumOff val="15000"/>
                </a:schemeClr>
              </a:solidFill>
              <a:latin typeface="微软雅黑" pitchFamily="34" charset="-122"/>
              <a:ea typeface="微软雅黑" pitchFamily="34" charset="-122"/>
            </a:endParaRPr>
          </a:p>
        </p:txBody>
      </p:sp>
      <p:pic>
        <p:nvPicPr>
          <p:cNvPr id="4" name="Children%27s Dawn Bless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65989" y="33419"/>
            <a:ext cx="443702" cy="443702"/>
          </a:xfrm>
          <a:prstGeom prst="rect">
            <a:avLst/>
          </a:prstGeom>
        </p:spPr>
      </p:pic>
    </p:spTree>
    <p:extLst>
      <p:ext uri="{BB962C8B-B14F-4D97-AF65-F5344CB8AC3E}">
        <p14:creationId xmlns:p14="http://schemas.microsoft.com/office/powerpoint/2010/main" val="32703987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800" fill="hold"/>
                                        <p:tgtEl>
                                          <p:spTgt spid="17"/>
                                        </p:tgtEl>
                                        <p:attrNameLst>
                                          <p:attrName>ppt_y</p:attrName>
                                        </p:attrNameLst>
                                      </p:cBhvr>
                                      <p:tavLst>
                                        <p:tav tm="0">
                                          <p:val>
                                            <p:strVal val="#ppt_y"/>
                                          </p:val>
                                        </p:tav>
                                        <p:tav tm="100000">
                                          <p:val>
                                            <p:strVal val="#ppt_y"/>
                                          </p:val>
                                        </p:tav>
                                      </p:tavLst>
                                    </p:anim>
                                    <p:anim calcmode="lin" valueType="num">
                                      <p:cBhvr>
                                        <p:cTn id="18"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800" tmFilter="0,0; .5, 1; 1, 1"/>
                                        <p:tgtEl>
                                          <p:spTgt spid="17"/>
                                        </p:tgtEl>
                                      </p:cBhvr>
                                    </p:animEffect>
                                  </p:childTnLst>
                                </p:cTn>
                              </p:par>
                            </p:childTnLst>
                          </p:cTn>
                        </p:par>
                        <p:par>
                          <p:cTn id="21" fill="hold">
                            <p:stCondLst>
                              <p:cond delay="2600"/>
                            </p:stCondLst>
                            <p:childTnLst>
                              <p:par>
                                <p:cTn id="22" presetID="2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4"/>
                </p:tgtEl>
              </p:cMediaNode>
            </p:audio>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p:blipFill>
        <p:spPr>
          <a:xfrm>
            <a:off x="567258" y="2106429"/>
            <a:ext cx="5486547" cy="2419988"/>
          </a:xfrm>
          <a:prstGeom prst="rect">
            <a:avLst/>
          </a:prstGeom>
        </p:spPr>
      </p:pic>
      <p:sp>
        <p:nvSpPr>
          <p:cNvPr id="29" name="Rectangle 12"/>
          <p:cNvSpPr/>
          <p:nvPr/>
        </p:nvSpPr>
        <p:spPr bwMode="auto">
          <a:xfrm>
            <a:off x="6130216" y="2106429"/>
            <a:ext cx="2453181" cy="2419987"/>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rgbClr val="FFFFFF">
                  <a:alpha val="99000"/>
                </a:srgbClr>
              </a:solidFill>
              <a:effectLst/>
              <a:uLnTx/>
              <a:uFillTx/>
              <a:latin typeface="Segoe UI Light" pitchFamily="34" charset="0"/>
              <a:ea typeface="+mn-ea"/>
              <a:cs typeface="+mn-cs"/>
            </a:endParaRPr>
          </a:p>
        </p:txBody>
      </p:sp>
      <p:sp>
        <p:nvSpPr>
          <p:cNvPr id="3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dirty="0" smtClean="0">
                <a:solidFill>
                  <a:schemeClr val="bg1"/>
                </a:solidFill>
                <a:latin typeface="微软雅黑" pitchFamily="34" charset="-122"/>
                <a:ea typeface="微软雅黑" pitchFamily="34" charset="-122"/>
              </a:rPr>
              <a:t>此处</a:t>
            </a:r>
            <a:r>
              <a:rPr lang="zh-CN" altLang="en-US" sz="1200" dirty="0">
                <a:solidFill>
                  <a:schemeClr val="bg1"/>
                </a:solidFill>
                <a:latin typeface="微软雅黑" pitchFamily="34" charset="-122"/>
                <a:ea typeface="微软雅黑" pitchFamily="34" charset="-122"/>
              </a:rPr>
              <a:t>输入您的文本请在此处输入您的文本此处输入您的文本此处输入您的文本此处输入您的文本请在此处输入您的文本此处输入您的</a:t>
            </a:r>
            <a:r>
              <a:rPr lang="zh-CN" altLang="en-US" sz="1200" dirty="0" smtClean="0">
                <a:solidFill>
                  <a:schemeClr val="bg1"/>
                </a:solidFill>
                <a:latin typeface="微软雅黑" pitchFamily="34" charset="-122"/>
                <a:ea typeface="微软雅黑" pitchFamily="34" charset="-122"/>
              </a:rPr>
              <a:t>文本。</a:t>
            </a:r>
            <a:endParaRPr lang="zh-CN" altLang="en-US" sz="1200" dirty="0">
              <a:solidFill>
                <a:schemeClr val="bg1"/>
              </a:solidFill>
              <a:latin typeface="微软雅黑" pitchFamily="34" charset="-122"/>
              <a:ea typeface="微软雅黑" pitchFamily="34" charset="-122"/>
            </a:endParaRPr>
          </a:p>
        </p:txBody>
      </p:sp>
      <p:sp>
        <p:nvSpPr>
          <p:cNvPr id="6" name="TextBox 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7" name="TextBox 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904897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7" name="TextBox 6"/>
          <p:cNvSpPr txBox="1"/>
          <p:nvPr/>
        </p:nvSpPr>
        <p:spPr>
          <a:xfrm>
            <a:off x="498725" y="1773272"/>
            <a:ext cx="1354858"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02</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9790025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第二季度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第一季度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第四季度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第三季度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18" name="矩形 47"/>
          <p:cNvSpPr>
            <a:spLocks noChangeArrowheads="1"/>
          </p:cNvSpPr>
          <p:nvPr/>
        </p:nvSpPr>
        <p:spPr bwMode="auto">
          <a:xfrm>
            <a:off x="1455527" y="2656564"/>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0" name="矩形 47"/>
          <p:cNvSpPr>
            <a:spLocks noChangeArrowheads="1"/>
          </p:cNvSpPr>
          <p:nvPr/>
        </p:nvSpPr>
        <p:spPr bwMode="auto">
          <a:xfrm>
            <a:off x="3113009" y="2656564"/>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2" name="矩形 47"/>
          <p:cNvSpPr>
            <a:spLocks noChangeArrowheads="1"/>
          </p:cNvSpPr>
          <p:nvPr/>
        </p:nvSpPr>
        <p:spPr bwMode="auto">
          <a:xfrm>
            <a:off x="4746098" y="2656564"/>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4" name="矩形 47"/>
          <p:cNvSpPr>
            <a:spLocks noChangeArrowheads="1"/>
          </p:cNvSpPr>
          <p:nvPr/>
        </p:nvSpPr>
        <p:spPr bwMode="auto">
          <a:xfrm>
            <a:off x="6392121" y="2656564"/>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421994208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a:spLocks/>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3" name="Freeform 7"/>
            <p:cNvSpPr>
              <a:spLocks/>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4" name="Freeform 8"/>
            <p:cNvSpPr>
              <a:spLocks/>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5" name="Freeform 9"/>
            <p:cNvSpPr>
              <a:spLocks/>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6" name="Freeform 10"/>
            <p:cNvSpPr>
              <a:spLocks/>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7" name="Freeform 11"/>
            <p:cNvSpPr>
              <a:spLocks/>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8" name="Freeform 12"/>
            <p:cNvSpPr>
              <a:spLocks/>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9" name="Freeform 13"/>
            <p:cNvSpPr>
              <a:spLocks/>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0" name="Freeform 14"/>
            <p:cNvSpPr>
              <a:spLocks/>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1" name="Freeform 15"/>
            <p:cNvSpPr>
              <a:spLocks/>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2" name="Freeform 16"/>
            <p:cNvSpPr>
              <a:spLocks/>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3" name="Freeform 17"/>
            <p:cNvSpPr>
              <a:spLocks/>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4" name="Freeform 18"/>
            <p:cNvSpPr>
              <a:spLocks/>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5" name="Freeform 19"/>
            <p:cNvSpPr>
              <a:spLocks/>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6" name="Freeform 20"/>
            <p:cNvSpPr>
              <a:spLocks/>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7" name="Freeform 21"/>
            <p:cNvSpPr>
              <a:spLocks/>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8" name="Freeform 22"/>
            <p:cNvSpPr>
              <a:spLocks/>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9" name="Freeform 23"/>
            <p:cNvSpPr>
              <a:spLocks/>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0" name="Freeform 24"/>
            <p:cNvSpPr>
              <a:spLocks/>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1" name="Freeform 25"/>
            <p:cNvSpPr>
              <a:spLocks/>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2" name="Freeform 26"/>
            <p:cNvSpPr>
              <a:spLocks/>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3" name="Freeform 27"/>
            <p:cNvSpPr>
              <a:spLocks/>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4" name="Freeform 28"/>
            <p:cNvSpPr>
              <a:spLocks/>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5" name="Freeform 29"/>
            <p:cNvSpPr>
              <a:spLocks/>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6" name="Freeform 30"/>
            <p:cNvSpPr>
              <a:spLocks/>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7" name="Freeform 31"/>
            <p:cNvSpPr>
              <a:spLocks/>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8" name="Freeform 32"/>
            <p:cNvSpPr>
              <a:spLocks/>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9" name="Freeform 33"/>
            <p:cNvSpPr>
              <a:spLocks/>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90" name="Freeform 34"/>
            <p:cNvSpPr>
              <a:spLocks/>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91" name="Freeform 35"/>
            <p:cNvSpPr>
              <a:spLocks/>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grpSp>
      <p:cxnSp>
        <p:nvCxnSpPr>
          <p:cNvPr id="92" name="直接连接符 91"/>
          <p:cNvCxnSpPr>
            <a:stCxn id="96" idx="1"/>
            <a:endCxn id="81" idx="32"/>
          </p:cNvCxnSpPr>
          <p:nvPr/>
        </p:nvCxnSpPr>
        <p:spPr bwMode="auto">
          <a:xfrm flipH="1" flipV="1">
            <a:off x="3889731" y="2828062"/>
            <a:ext cx="401764" cy="315237"/>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a:stCxn id="106" idx="0"/>
            <a:endCxn id="70" idx="4"/>
          </p:cNvCxnSpPr>
          <p:nvPr/>
        </p:nvCxnSpPr>
        <p:spPr bwMode="auto">
          <a:xfrm flipV="1">
            <a:off x="1828785" y="3416485"/>
            <a:ext cx="905415" cy="668958"/>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a:stCxn id="101" idx="0"/>
            <a:endCxn id="72" idx="29"/>
          </p:cNvCxnSpPr>
          <p:nvPr/>
        </p:nvCxnSpPr>
        <p:spPr bwMode="auto">
          <a:xfrm flipH="1" flipV="1">
            <a:off x="4028101" y="3424319"/>
            <a:ext cx="532900" cy="727899"/>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5" name="组合 94"/>
          <p:cNvGrpSpPr/>
          <p:nvPr/>
        </p:nvGrpSpPr>
        <p:grpSpPr>
          <a:xfrm>
            <a:off x="4287826" y="3016226"/>
            <a:ext cx="1247303" cy="294974"/>
            <a:chOff x="7185993" y="3672893"/>
            <a:chExt cx="2428160" cy="773491"/>
          </a:xfrm>
        </p:grpSpPr>
        <p:sp>
          <p:nvSpPr>
            <p:cNvPr id="96" name="圆角矩形 9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此处添加标题</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98" name="圆角矩形 9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grpSp>
      <p:sp>
        <p:nvSpPr>
          <p:cNvPr id="99" name="TextBox 98"/>
          <p:cNvSpPr txBox="1"/>
          <p:nvPr/>
        </p:nvSpPr>
        <p:spPr>
          <a:xfrm>
            <a:off x="5797705" y="2409658"/>
            <a:ext cx="1989083" cy="2257060"/>
          </a:xfrm>
          <a:prstGeom prst="rect">
            <a:avLst/>
          </a:prstGeom>
          <a:noFill/>
        </p:spPr>
        <p:txBody>
          <a:bodyPr wrap="square" lIns="62118" tIns="31058" rIns="62118" bIns="31058" rtlCol="0">
            <a:spAutoFit/>
          </a:bodyPr>
          <a:lstStyle/>
          <a:p>
            <a:pPr>
              <a:lnSpc>
                <a:spcPct val="130000"/>
              </a:lnSpc>
            </a:pPr>
            <a:r>
              <a:rPr lang="en-US" altLang="zh-CN" sz="1000" b="1" dirty="0">
                <a:solidFill>
                  <a:schemeClr val="bg1"/>
                </a:solidFill>
                <a:latin typeface="微软雅黑" pitchFamily="34" charset="-122"/>
                <a:ea typeface="微软雅黑" pitchFamily="34" charset="-122"/>
              </a:rPr>
              <a:t>1</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40%</a:t>
            </a:r>
          </a:p>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a:t>
            </a:r>
            <a:endParaRPr lang="en-US" altLang="zh-CN" sz="1000" dirty="0">
              <a:solidFill>
                <a:schemeClr val="bg1"/>
              </a:solidFill>
              <a:latin typeface="微软雅黑" pitchFamily="34" charset="-122"/>
              <a:ea typeface="微软雅黑" pitchFamily="34" charset="-122"/>
            </a:endParaRPr>
          </a:p>
          <a:p>
            <a:pPr>
              <a:lnSpc>
                <a:spcPct val="130000"/>
              </a:lnSpc>
            </a:pPr>
            <a:endParaRPr lang="en-US" altLang="zh-CN" sz="1000" dirty="0">
              <a:solidFill>
                <a:schemeClr val="bg1"/>
              </a:solidFill>
              <a:latin typeface="微软雅黑" pitchFamily="34" charset="-122"/>
              <a:ea typeface="微软雅黑" pitchFamily="34" charset="-122"/>
            </a:endParaRPr>
          </a:p>
          <a:p>
            <a:pPr>
              <a:lnSpc>
                <a:spcPct val="130000"/>
              </a:lnSpc>
            </a:pPr>
            <a:r>
              <a:rPr lang="en-US" altLang="zh-CN" sz="1000" b="1" dirty="0">
                <a:solidFill>
                  <a:schemeClr val="bg1"/>
                </a:solidFill>
                <a:latin typeface="微软雅黑" pitchFamily="34" charset="-122"/>
                <a:ea typeface="微软雅黑" pitchFamily="34" charset="-122"/>
              </a:rPr>
              <a:t>2</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35%</a:t>
            </a:r>
          </a:p>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a:t>
            </a:r>
            <a:endParaRPr lang="en-US" altLang="zh-CN" sz="1000" dirty="0">
              <a:solidFill>
                <a:schemeClr val="bg1"/>
              </a:solidFill>
              <a:latin typeface="微软雅黑" pitchFamily="34" charset="-122"/>
              <a:ea typeface="微软雅黑" pitchFamily="34" charset="-122"/>
            </a:endParaRPr>
          </a:p>
          <a:p>
            <a:pPr>
              <a:lnSpc>
                <a:spcPct val="130000"/>
              </a:lnSpc>
            </a:pPr>
            <a:endParaRPr lang="en-US" altLang="zh-CN" sz="1000" dirty="0">
              <a:solidFill>
                <a:schemeClr val="bg1"/>
              </a:solidFill>
              <a:latin typeface="微软雅黑" pitchFamily="34" charset="-122"/>
              <a:ea typeface="微软雅黑" pitchFamily="34" charset="-122"/>
            </a:endParaRPr>
          </a:p>
          <a:p>
            <a:pPr>
              <a:lnSpc>
                <a:spcPct val="130000"/>
              </a:lnSpc>
            </a:pPr>
            <a:r>
              <a:rPr lang="en-US" altLang="zh-CN" sz="1000" b="1" dirty="0">
                <a:solidFill>
                  <a:schemeClr val="bg1"/>
                </a:solidFill>
                <a:latin typeface="微软雅黑" pitchFamily="34" charset="-122"/>
                <a:ea typeface="微软雅黑" pitchFamily="34" charset="-122"/>
              </a:rPr>
              <a:t>3</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25%</a:t>
            </a:r>
          </a:p>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a:t>
            </a:r>
          </a:p>
        </p:txBody>
      </p:sp>
      <p:grpSp>
        <p:nvGrpSpPr>
          <p:cNvPr id="100" name="组合 99"/>
          <p:cNvGrpSpPr/>
          <p:nvPr/>
        </p:nvGrpSpPr>
        <p:grpSpPr>
          <a:xfrm>
            <a:off x="3991845" y="4149496"/>
            <a:ext cx="1247305" cy="294974"/>
            <a:chOff x="7185990" y="3672893"/>
            <a:chExt cx="2428163" cy="773491"/>
          </a:xfrm>
        </p:grpSpPr>
        <p:sp>
          <p:nvSpPr>
            <p:cNvPr id="101" name="圆角矩形 100"/>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80"/>
            <p:cNvSpPr txBox="1"/>
            <p:nvPr/>
          </p:nvSpPr>
          <p:spPr>
            <a:xfrm>
              <a:off x="7591676" y="3679716"/>
              <a:ext cx="2022477"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此处添加标题</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103" name="圆角矩形 102"/>
            <p:cNvSpPr/>
            <p:nvPr/>
          </p:nvSpPr>
          <p:spPr>
            <a:xfrm>
              <a:off x="7185990" y="3672893"/>
              <a:ext cx="400475"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grpSp>
      <p:graphicFrame>
        <p:nvGraphicFramePr>
          <p:cNvPr id="104" name="Chart 2"/>
          <p:cNvGraphicFramePr/>
          <p:nvPr>
            <p:extLst>
              <p:ext uri="{D42A27DB-BD31-4B8C-83A1-F6EECF244321}">
                <p14:modId xmlns:p14="http://schemas.microsoft.com/office/powerpoint/2010/main" val="486817948"/>
              </p:ext>
            </p:extLst>
          </p:nvPr>
        </p:nvGraphicFramePr>
        <p:xfrm>
          <a:off x="5705764" y="1248555"/>
          <a:ext cx="1965908" cy="110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105" name="组合 104"/>
          <p:cNvGrpSpPr/>
          <p:nvPr/>
        </p:nvGrpSpPr>
        <p:grpSpPr>
          <a:xfrm>
            <a:off x="1259632" y="4082720"/>
            <a:ext cx="1247303" cy="294974"/>
            <a:chOff x="7185993" y="3672893"/>
            <a:chExt cx="2428160" cy="773491"/>
          </a:xfrm>
        </p:grpSpPr>
        <p:sp>
          <p:nvSpPr>
            <p:cNvPr id="106" name="圆角矩形 10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此处添加标题</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108" name="圆角矩形 10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grpSp>
      <p:sp>
        <p:nvSpPr>
          <p:cNvPr id="109" name="TextBox 108"/>
          <p:cNvSpPr txBox="1"/>
          <p:nvPr/>
        </p:nvSpPr>
        <p:spPr>
          <a:xfrm>
            <a:off x="6908908" y="1587016"/>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1</a:t>
            </a:r>
            <a:endParaRPr lang="zh-CN" altLang="en-US" sz="1400" b="1" dirty="0">
              <a:solidFill>
                <a:schemeClr val="bg1"/>
              </a:solidFill>
              <a:latin typeface="微软雅黑" pitchFamily="34" charset="-122"/>
              <a:ea typeface="微软雅黑" pitchFamily="34" charset="-122"/>
            </a:endParaRPr>
          </a:p>
        </p:txBody>
      </p:sp>
      <p:sp>
        <p:nvSpPr>
          <p:cNvPr id="110" name="TextBox 109"/>
          <p:cNvSpPr txBox="1"/>
          <p:nvPr/>
        </p:nvSpPr>
        <p:spPr>
          <a:xfrm>
            <a:off x="6433852" y="2003943"/>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2</a:t>
            </a:r>
            <a:endParaRPr lang="zh-CN" altLang="en-US" sz="1400" b="1" dirty="0">
              <a:solidFill>
                <a:schemeClr val="bg1"/>
              </a:solidFill>
              <a:latin typeface="微软雅黑" pitchFamily="34" charset="-122"/>
              <a:ea typeface="微软雅黑" pitchFamily="34" charset="-122"/>
            </a:endParaRPr>
          </a:p>
        </p:txBody>
      </p:sp>
      <p:sp>
        <p:nvSpPr>
          <p:cNvPr id="111" name="TextBox 110"/>
          <p:cNvSpPr txBox="1"/>
          <p:nvPr/>
        </p:nvSpPr>
        <p:spPr>
          <a:xfrm>
            <a:off x="6346138" y="1438815"/>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3</a:t>
            </a:r>
            <a:endParaRPr lang="zh-CN" altLang="en-US" sz="1400" b="1" dirty="0">
              <a:solidFill>
                <a:schemeClr val="bg1"/>
              </a:solidFill>
              <a:latin typeface="微软雅黑" pitchFamily="34" charset="-122"/>
              <a:ea typeface="微软雅黑" pitchFamily="34" charset="-122"/>
            </a:endParaRPr>
          </a:p>
        </p:txBody>
      </p:sp>
      <p:sp>
        <p:nvSpPr>
          <p:cNvPr id="56" name="TextBox 5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57" name="TextBox 5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9265188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Graphic spid="104" grpId="0">
        <p:bldAsOne/>
      </p:bldGraphic>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algn="r"/>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accent3">
                  <a:lumMod val="75000"/>
                </a:schemeClr>
              </a:solidFill>
              <a:sym typeface="微软雅黑" pitchFamily="34" charset="-122"/>
            </a:endParaRPr>
          </a:p>
        </p:txBody>
      </p:sp>
      <p:sp>
        <p:nvSpPr>
          <p:cNvPr id="12" name="矩形 47"/>
          <p:cNvSpPr>
            <a:spLocks noChangeArrowheads="1"/>
          </p:cNvSpPr>
          <p:nvPr/>
        </p:nvSpPr>
        <p:spPr bwMode="auto">
          <a:xfrm>
            <a:off x="1302089" y="2551577"/>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A</a:t>
            </a:r>
            <a:endParaRPr lang="zh-CN" altLang="en-US" sz="3800" b="1" dirty="0">
              <a:solidFill>
                <a:schemeClr val="accent1"/>
              </a:solidFill>
              <a:latin typeface="微软雅黑" pitchFamily="34" charset="-122"/>
              <a:ea typeface="微软雅黑" pitchFamily="34" charset="-122"/>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r>
              <a:rPr lang="en-US" altLang="zh-CN" sz="3800" b="1" dirty="0">
                <a:solidFill>
                  <a:schemeClr val="accent2"/>
                </a:solidFill>
                <a:latin typeface="微软雅黑" pitchFamily="34" charset="-122"/>
                <a:ea typeface="微软雅黑" pitchFamily="34" charset="-122"/>
              </a:rPr>
              <a:t>B</a:t>
            </a:r>
            <a:endParaRPr lang="zh-CN" altLang="en-US" sz="3800" b="1" dirty="0">
              <a:solidFill>
                <a:schemeClr val="accent2"/>
              </a:solidFill>
              <a:latin typeface="微软雅黑" pitchFamily="34" charset="-122"/>
              <a:ea typeface="微软雅黑" pitchFamily="34" charset="-122"/>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C</a:t>
            </a:r>
            <a:endParaRPr lang="zh-CN" altLang="en-US" sz="3800" b="1" dirty="0">
              <a:solidFill>
                <a:schemeClr val="accent1"/>
              </a:solidFill>
              <a:latin typeface="微软雅黑" pitchFamily="34" charset="-122"/>
              <a:ea typeface="微软雅黑" pitchFamily="34" charset="-122"/>
            </a:endParaRPr>
          </a:p>
        </p:txBody>
      </p:sp>
      <p:sp>
        <p:nvSpPr>
          <p:cNvPr id="21" name="TextBox 20"/>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2" name="TextBox 21"/>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7273085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35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4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7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2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7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45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45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695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45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13671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7655" y="238423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18229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43040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4" name="矩形 73"/>
          <p:cNvSpPr/>
          <p:nvPr/>
        </p:nvSpPr>
        <p:spPr>
          <a:xfrm>
            <a:off x="1782472" y="21040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1043609" y="235219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6" name="矩形 75"/>
          <p:cNvSpPr/>
          <p:nvPr/>
        </p:nvSpPr>
        <p:spPr>
          <a:xfrm>
            <a:off x="1782472" y="306905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1043608" y="3317164"/>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8" name="矩形 77"/>
          <p:cNvSpPr/>
          <p:nvPr/>
        </p:nvSpPr>
        <p:spPr>
          <a:xfrm>
            <a:off x="6259748" y="1701957"/>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279402" y="1960787"/>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0" name="矩形 79"/>
          <p:cNvSpPr/>
          <p:nvPr/>
        </p:nvSpPr>
        <p:spPr>
          <a:xfrm>
            <a:off x="6279025" y="284629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291460" y="3105124"/>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2" name="矩形 81"/>
          <p:cNvSpPr/>
          <p:nvPr/>
        </p:nvSpPr>
        <p:spPr>
          <a:xfrm>
            <a:off x="5678017" y="378597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044806"/>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grpSp>
        <p:nvGrpSpPr>
          <p:cNvPr id="84" name="组合 83"/>
          <p:cNvGrpSpPr/>
          <p:nvPr/>
        </p:nvGrpSpPr>
        <p:grpSpPr>
          <a:xfrm flipH="1">
            <a:off x="5646818" y="1856647"/>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项目情况</a:t>
              </a:r>
            </a:p>
          </p:txBody>
        </p:sp>
      </p:grpSp>
      <p:sp>
        <p:nvSpPr>
          <p:cNvPr id="45" name="TextBox 44"/>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6" name="TextBox 45"/>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631172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3" name="TextBox 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048594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完成模高和</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图高的作业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争取尽快做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好不能再拖</a:t>
              </a:r>
              <a:endParaRPr lang="zh-HK" altLang="en-US" sz="1100"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accent1"/>
                  </a:solidFill>
                  <a:latin typeface="微软雅黑" pitchFamily="34" charset="-122"/>
                  <a:ea typeface="微软雅黑" pitchFamily="34" charset="-122"/>
                </a:rPr>
                <a:t>添加标题</a:t>
              </a:r>
              <a:endParaRPr lang="zh-HK" altLang="en-US" sz="1600" b="1" dirty="0">
                <a:solidFill>
                  <a:schemeClr val="accent1"/>
                </a:solidFill>
                <a:latin typeface="微软雅黑" pitchFamily="34" charset="-122"/>
                <a:ea typeface="微软雅黑"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辅助软件可以</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为幻灯片提供</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很好的辅助等</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有必要去学习</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形成思路风格</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仔细考量细节 </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把每一步做好</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accent1"/>
                  </a:solidFill>
                  <a:latin typeface="微软雅黑" pitchFamily="34" charset="-122"/>
                  <a:ea typeface="微软雅黑" pitchFamily="34" charset="-122"/>
                </a:rPr>
                <a:t>添加标题</a:t>
              </a:r>
              <a:endParaRPr lang="zh-HK" altLang="en-US" sz="1600" b="1" dirty="0">
                <a:solidFill>
                  <a:schemeClr val="accent1"/>
                </a:solidFill>
                <a:latin typeface="微软雅黑" pitchFamily="34" charset="-122"/>
                <a:ea typeface="微软雅黑"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这是并列关系</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的表达方式之</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你可以输入其</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他的内容代替</a:t>
              </a:r>
              <a:endParaRPr lang="zh-HK" altLang="en-US" sz="1100" dirty="0">
                <a:solidFill>
                  <a:schemeClr val="tx1">
                    <a:lumMod val="85000"/>
                    <a:lumOff val="15000"/>
                  </a:schemeClr>
                </a:solidFill>
                <a:latin typeface="微软雅黑" pitchFamily="34" charset="-122"/>
                <a:ea typeface="微软雅黑" pitchFamily="34" charset="-122"/>
              </a:endParaRPr>
            </a:p>
          </p:txBody>
        </p:sp>
      </p:grpSp>
      <p:sp>
        <p:nvSpPr>
          <p:cNvPr id="30" name="TextBox 29"/>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31" name="TextBox 30"/>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9023587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7" name="TextBox 6"/>
          <p:cNvSpPr txBox="1"/>
          <p:nvPr/>
        </p:nvSpPr>
        <p:spPr>
          <a:xfrm>
            <a:off x="482695" y="1773272"/>
            <a:ext cx="1386918"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03</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9758352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153786"/>
            <a:ext cx="1540705" cy="1396021"/>
            <a:chOff x="1214414" y="2786058"/>
            <a:chExt cx="1935848" cy="1751017"/>
          </a:xfrm>
        </p:grpSpPr>
        <p:grpSp>
          <p:nvGrpSpPr>
            <p:cNvPr id="33" name="Group 6"/>
            <p:cNvGrpSpPr>
              <a:grpSpLocks/>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37" name="组合 36"/>
          <p:cNvGrpSpPr>
            <a:grpSpLocks/>
          </p:cNvGrpSpPr>
          <p:nvPr/>
        </p:nvGrpSpPr>
        <p:grpSpPr bwMode="auto">
          <a:xfrm>
            <a:off x="4637716" y="2153786"/>
            <a:ext cx="1540704" cy="1396021"/>
            <a:chOff x="1214414" y="2786058"/>
            <a:chExt cx="1935848" cy="1751017"/>
          </a:xfrm>
        </p:grpSpPr>
        <p:grpSp>
          <p:nvGrpSpPr>
            <p:cNvPr id="38" name="Group 6"/>
            <p:cNvGrpSpPr>
              <a:grpSpLocks/>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42" name="组合 41"/>
          <p:cNvGrpSpPr>
            <a:grpSpLocks/>
          </p:cNvGrpSpPr>
          <p:nvPr/>
        </p:nvGrpSpPr>
        <p:grpSpPr bwMode="auto">
          <a:xfrm>
            <a:off x="6429017" y="2153786"/>
            <a:ext cx="1540705" cy="1396021"/>
            <a:chOff x="1214414" y="2786058"/>
            <a:chExt cx="1935848" cy="1751017"/>
          </a:xfrm>
        </p:grpSpPr>
        <p:grpSp>
          <p:nvGrpSpPr>
            <p:cNvPr id="43" name="Group 6"/>
            <p:cNvGrpSpPr>
              <a:grpSpLocks/>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47" name="组合 40"/>
          <p:cNvGrpSpPr>
            <a:grpSpLocks/>
          </p:cNvGrpSpPr>
          <p:nvPr/>
        </p:nvGrpSpPr>
        <p:grpSpPr bwMode="auto">
          <a:xfrm>
            <a:off x="1043608" y="2153786"/>
            <a:ext cx="1540705" cy="1396021"/>
            <a:chOff x="1214414" y="2786058"/>
            <a:chExt cx="1935848" cy="1751017"/>
          </a:xfrm>
        </p:grpSpPr>
        <p:grpSp>
          <p:nvGrpSpPr>
            <p:cNvPr id="48" name="Group 6"/>
            <p:cNvGrpSpPr>
              <a:grpSpLocks/>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lstStyle/>
              <a:p>
                <a:endParaRPr lang="zh-CN" altLang="en-US" sz="1400">
                  <a:solidFill>
                    <a:schemeClr val="bg1"/>
                  </a:solidFill>
                  <a:latin typeface="微软雅黑" pitchFamily="34" charset="-122"/>
                  <a:ea typeface="微软雅黑" pitchFamily="34" charset="-122"/>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125689"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5" name="Rectangle 28"/>
          <p:cNvSpPr>
            <a:spLocks noChangeArrowheads="1"/>
          </p:cNvSpPr>
          <p:nvPr/>
        </p:nvSpPr>
        <p:spPr bwMode="auto">
          <a:xfrm>
            <a:off x="1379903"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925950"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743863"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60" name="TextBox 59"/>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61" name="TextBox 60"/>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1270873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827584" y="835114"/>
            <a:ext cx="7515839" cy="3751982"/>
          </a:xfrm>
          <a:prstGeom prst="roundRect">
            <a:avLst>
              <a:gd name="adj" fmla="val 3926"/>
            </a:avLst>
          </a:prstGeom>
          <a:noFill/>
          <a:ln w="25400" cap="flat" cmpd="sng" algn="ctr">
            <a:solidFill>
              <a:schemeClr val="accent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12107"/>
            <a:endParaRPr lang="zh-CN" altLang="en-US"/>
          </a:p>
        </p:txBody>
      </p:sp>
      <p:sp>
        <p:nvSpPr>
          <p:cNvPr id="22" name="Rectangle 11"/>
          <p:cNvSpPr>
            <a:spLocks noChangeArrowheads="1"/>
          </p:cNvSpPr>
          <p:nvPr/>
        </p:nvSpPr>
        <p:spPr bwMode="auto">
          <a:xfrm>
            <a:off x="1187624" y="1306576"/>
            <a:ext cx="4392488" cy="2963450"/>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431" tIns="27215" rIns="54431" bIns="27215">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      岁月</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流转，时光飞逝，转眼间</a:t>
            </a:r>
            <a:r>
              <a:rPr lang="en-US" altLang="zh-CN" sz="1400" dirty="0">
                <a:solidFill>
                  <a:schemeClr val="tx1">
                    <a:lumMod val="95000"/>
                    <a:lumOff val="5000"/>
                  </a:schemeClr>
                </a:solidFill>
                <a:latin typeface="微软雅黑" pitchFamily="34" charset="-122"/>
                <a:ea typeface="微软雅黑" pitchFamily="34" charset="-122"/>
                <a:sym typeface="微软雅黑" pitchFamily="34" charset="-122"/>
              </a:rPr>
              <a:t>2015</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年的工作又接近尾声。</a:t>
            </a:r>
          </a:p>
          <a:p>
            <a:pPr eaLnBrk="0" hangingPunct="0">
              <a:lnSpc>
                <a:spcPct val="150000"/>
              </a:lnSpc>
            </a:pP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   回首</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过去一年的工作，经过全体领导及员工的共同努力，公司经营业绩保持良好，行业地位、社会形象日渐提升</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，各项</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工作全面发展</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a:t>
            </a:r>
            <a:endParaRPr lang="en-US" altLang="zh-CN" sz="1400" dirty="0" smtClean="0">
              <a:solidFill>
                <a:schemeClr val="tx1">
                  <a:lumMod val="95000"/>
                  <a:lumOff val="5000"/>
                </a:schemeClr>
              </a:solidFill>
              <a:latin typeface="微软雅黑" pitchFamily="34" charset="-122"/>
              <a:ea typeface="微软雅黑" pitchFamily="34" charset="-122"/>
              <a:sym typeface="微软雅黑" pitchFamily="34" charset="-122"/>
            </a:endParaRPr>
          </a:p>
          <a:p>
            <a:pPr eaLnBrk="0" hangingPunct="0">
              <a:lnSpc>
                <a:spcPct val="150000"/>
              </a:lnSpc>
            </a:pPr>
            <a:r>
              <a:rPr lang="en-US" altLang="zh-CN" sz="1400" dirty="0" smtClean="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新</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起点、新希望。站在</a:t>
            </a:r>
            <a:r>
              <a:rPr lang="en-US" altLang="zh-CN" sz="1400" dirty="0">
                <a:solidFill>
                  <a:schemeClr val="tx1">
                    <a:lumMod val="95000"/>
                    <a:lumOff val="5000"/>
                  </a:schemeClr>
                </a:solidFill>
                <a:latin typeface="微软雅黑" pitchFamily="34" charset="-122"/>
                <a:ea typeface="微软雅黑" pitchFamily="34" charset="-122"/>
                <a:sym typeface="微软雅黑" pitchFamily="34" charset="-122"/>
              </a:rPr>
              <a:t>2016</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年的起点，我们将继承和发扬过去工作中存在的优点，汲取经验，摒弃不足，满怀信心，以更清醒的头脑、更旺盛的斗志、更奋发的</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姿态和</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更充沛的干劲，向我们的既定目标进发！</a:t>
            </a: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algn="ctr" defTabSz="816122"/>
              <a:endParaRPr lang="zh-CN" altLang="en-US" sz="2800" dirty="0">
                <a:solidFill>
                  <a:schemeClr val="bg1"/>
                </a:solidFill>
                <a:latin typeface="+mj-lt"/>
                <a:ea typeface="微软雅黑" pitchFamily="34" charset="-122"/>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itchFamily="34" charset="-122"/>
                  <a:ea typeface="微软雅黑" pitchFamily="34" charset="-122"/>
                </a:rPr>
                <a:t>前 言</a:t>
              </a:r>
            </a:p>
          </p:txBody>
        </p:sp>
      </p:grpSp>
    </p:spTree>
    <p:extLst>
      <p:ext uri="{BB962C8B-B14F-4D97-AF65-F5344CB8AC3E}">
        <p14:creationId xmlns:p14="http://schemas.microsoft.com/office/powerpoint/2010/main" val="1217777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5" dur="1000"/>
                                        <p:tgtEl>
                                          <p:spTgt spid="2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8" dur="1000"/>
                                        <p:tgtEl>
                                          <p:spTgt spid="22">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1"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请输入您的文字对目标进行说明</a:t>
            </a: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a:t>
            </a:r>
            <a:r>
              <a:rPr lang="zh-CN" altLang="en-US" sz="1200" dirty="0" smtClean="0">
                <a:solidFill>
                  <a:srgbClr val="F8F8F8"/>
                </a:solidFill>
                <a:latin typeface="微软雅黑" panose="020B0503020204020204" pitchFamily="34" charset="-122"/>
                <a:ea typeface="微软雅黑" panose="020B0503020204020204" pitchFamily="34" charset="-122"/>
              </a:rPr>
              <a:t>说明请</a:t>
            </a:r>
            <a:r>
              <a:rPr lang="zh-CN" altLang="en-US" sz="1200" dirty="0">
                <a:solidFill>
                  <a:srgbClr val="F8F8F8"/>
                </a:solidFill>
                <a:latin typeface="微软雅黑" panose="020B0503020204020204" pitchFamily="34" charset="-122"/>
                <a:ea typeface="微软雅黑" panose="020B0503020204020204" pitchFamily="34" charset="-122"/>
              </a:rPr>
              <a:t>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461571" y="1475823"/>
            <a:ext cx="4298963" cy="807895"/>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992561"/>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735544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5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5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62" name="TextBox 61"/>
          <p:cNvSpPr txBox="1"/>
          <p:nvPr/>
        </p:nvSpPr>
        <p:spPr>
          <a:xfrm>
            <a:off x="1331640" y="1710165"/>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63" name="TextBox 62"/>
          <p:cNvSpPr txBox="1"/>
          <p:nvPr/>
        </p:nvSpPr>
        <p:spPr>
          <a:xfrm>
            <a:off x="1331640" y="1401233"/>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项目一完成情况</a:t>
            </a:r>
            <a:endParaRPr lang="id-ID" sz="1200" b="1" dirty="0">
              <a:solidFill>
                <a:schemeClr val="bg1"/>
              </a:solidFill>
              <a:latin typeface="微软雅黑" pitchFamily="34" charset="-122"/>
              <a:ea typeface="微软雅黑" pitchFamily="34" charset="-122"/>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1</a:t>
            </a:r>
            <a:endParaRPr lang="id-ID" sz="2300" b="1" dirty="0">
              <a:solidFill>
                <a:schemeClr val="accent1"/>
              </a:solidFill>
              <a:latin typeface="微软雅黑" pitchFamily="34" charset="-122"/>
              <a:ea typeface="微软雅黑" pitchFamily="34" charset="-122"/>
            </a:endParaRPr>
          </a:p>
        </p:txBody>
      </p:sp>
      <p:sp>
        <p:nvSpPr>
          <p:cNvPr id="73" name="TextBox 72"/>
          <p:cNvSpPr txBox="1"/>
          <p:nvPr/>
        </p:nvSpPr>
        <p:spPr>
          <a:xfrm rot="16200000">
            <a:off x="5201896" y="1879196"/>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itchFamily="34" charset="-122"/>
                <a:ea typeface="微软雅黑" pitchFamily="34" charset="-122"/>
              </a:rPr>
              <a:t>2014</a:t>
            </a: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75" name="TextBox 74"/>
          <p:cNvSpPr txBox="1"/>
          <p:nvPr/>
        </p:nvSpPr>
        <p:spPr>
          <a:xfrm>
            <a:off x="4106831" y="1709834"/>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76" name="TextBox 75"/>
          <p:cNvSpPr txBox="1"/>
          <p:nvPr/>
        </p:nvSpPr>
        <p:spPr>
          <a:xfrm>
            <a:off x="4106831" y="1400902"/>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项目三完成情况</a:t>
            </a:r>
            <a:endParaRPr lang="id-ID" sz="1200" b="1" dirty="0">
              <a:solidFill>
                <a:schemeClr val="bg1"/>
              </a:solidFill>
              <a:latin typeface="微软雅黑" pitchFamily="34" charset="-122"/>
              <a:ea typeface="微软雅黑" pitchFamily="34" charset="-122"/>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3</a:t>
            </a:r>
            <a:endParaRPr lang="id-ID" sz="2300" b="1" dirty="0">
              <a:solidFill>
                <a:schemeClr val="accent1"/>
              </a:solidFill>
              <a:latin typeface="微软雅黑" pitchFamily="34" charset="-122"/>
              <a:ea typeface="微软雅黑" pitchFamily="34" charset="-122"/>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79" name="TextBox 78"/>
          <p:cNvSpPr txBox="1"/>
          <p:nvPr/>
        </p:nvSpPr>
        <p:spPr>
          <a:xfrm>
            <a:off x="2797167" y="3774828"/>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80" name="TextBox 79"/>
          <p:cNvSpPr txBox="1"/>
          <p:nvPr/>
        </p:nvSpPr>
        <p:spPr>
          <a:xfrm>
            <a:off x="2797167" y="3465896"/>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项目二完成情况</a:t>
            </a:r>
            <a:endParaRPr lang="id-ID" sz="1200" b="1" dirty="0">
              <a:solidFill>
                <a:schemeClr val="bg1"/>
              </a:solidFill>
              <a:latin typeface="微软雅黑" pitchFamily="34" charset="-122"/>
              <a:ea typeface="微软雅黑" pitchFamily="34" charset="-122"/>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2</a:t>
            </a:r>
            <a:endParaRPr lang="id-ID" sz="2300" b="1" dirty="0">
              <a:solidFill>
                <a:schemeClr val="accent1"/>
              </a:solidFill>
              <a:latin typeface="微软雅黑" pitchFamily="34" charset="-122"/>
              <a:ea typeface="微软雅黑" pitchFamily="34" charset="-122"/>
            </a:endParaRPr>
          </a:p>
        </p:txBody>
      </p:sp>
      <p:sp>
        <p:nvSpPr>
          <p:cNvPr id="82" name="TextBox 81"/>
          <p:cNvSpPr txBox="1"/>
          <p:nvPr/>
        </p:nvSpPr>
        <p:spPr>
          <a:xfrm rot="16200000">
            <a:off x="6708746" y="3943632"/>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itchFamily="34" charset="-122"/>
                <a:ea typeface="微软雅黑" pitchFamily="34" charset="-122"/>
              </a:rPr>
              <a:t>2014</a:t>
            </a: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84" name="TextBox 83"/>
          <p:cNvSpPr txBox="1"/>
          <p:nvPr/>
        </p:nvSpPr>
        <p:spPr>
          <a:xfrm>
            <a:off x="5613681" y="3774270"/>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85" name="TextBox 84"/>
          <p:cNvSpPr txBox="1"/>
          <p:nvPr/>
        </p:nvSpPr>
        <p:spPr>
          <a:xfrm>
            <a:off x="5613681" y="3465338"/>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项目四完成情况</a:t>
            </a:r>
            <a:endParaRPr lang="id-ID" sz="1200" b="1" dirty="0">
              <a:solidFill>
                <a:schemeClr val="bg1"/>
              </a:solidFill>
              <a:latin typeface="微软雅黑" pitchFamily="34" charset="-122"/>
              <a:ea typeface="微软雅黑" pitchFamily="34" charset="-122"/>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4</a:t>
            </a:r>
            <a:endParaRPr lang="id-ID" sz="2300" b="1" dirty="0">
              <a:solidFill>
                <a:schemeClr val="accent1"/>
              </a:solidFill>
              <a:latin typeface="微软雅黑" pitchFamily="34" charset="-122"/>
              <a:ea typeface="微软雅黑" pitchFamily="34" charset="-122"/>
            </a:endParaRPr>
          </a:p>
        </p:txBody>
      </p:sp>
      <p:sp>
        <p:nvSpPr>
          <p:cNvPr id="43" name="TextBox 42"/>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4" name="TextBox 43"/>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91858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6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9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18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24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27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33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36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39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42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48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51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54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57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6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63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66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72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78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81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84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87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9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0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03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06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367050"/>
            <a:ext cx="2881617" cy="1728971"/>
            <a:chOff x="3900264" y="2204864"/>
            <a:chExt cx="4572000" cy="2743200"/>
          </a:xfrm>
        </p:grpSpPr>
        <p:graphicFrame>
          <p:nvGraphicFramePr>
            <p:cNvPr id="4" name="图表 3"/>
            <p:cNvGraphicFramePr>
              <a:graphicFrameLocks/>
            </p:cNvGraphicFramePr>
            <p:nvPr>
              <p:extLst>
                <p:ext uri="{D42A27DB-BD31-4B8C-83A1-F6EECF244321}">
                  <p14:modId xmlns:p14="http://schemas.microsoft.com/office/powerpoint/2010/main" val="2357840364"/>
                </p:ext>
              </p:extLst>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48493" y="3100630"/>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383742"/>
            <a:ext cx="2155756" cy="1728970"/>
            <a:chOff x="695400" y="2132856"/>
            <a:chExt cx="3420342" cy="2743200"/>
          </a:xfrm>
        </p:grpSpPr>
        <p:graphicFrame>
          <p:nvGraphicFramePr>
            <p:cNvPr id="7" name="图表 6"/>
            <p:cNvGraphicFramePr>
              <a:graphicFrameLocks/>
            </p:cNvGraphicFramePr>
            <p:nvPr>
              <p:extLst>
                <p:ext uri="{D42A27DB-BD31-4B8C-83A1-F6EECF244321}">
                  <p14:modId xmlns:p14="http://schemas.microsoft.com/office/powerpoint/2010/main" val="2258461371"/>
                </p:ext>
              </p:extLst>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33394" y="3031443"/>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365243"/>
            <a:ext cx="2881617" cy="1728971"/>
            <a:chOff x="7392144" y="2190750"/>
            <a:chExt cx="4572000" cy="2743200"/>
          </a:xfrm>
        </p:grpSpPr>
        <p:graphicFrame>
          <p:nvGraphicFramePr>
            <p:cNvPr id="11" name="图表 10"/>
            <p:cNvGraphicFramePr>
              <a:graphicFrameLocks/>
            </p:cNvGraphicFramePr>
            <p:nvPr>
              <p:extLst>
                <p:ext uri="{D42A27DB-BD31-4B8C-83A1-F6EECF244321}">
                  <p14:modId xmlns:p14="http://schemas.microsoft.com/office/powerpoint/2010/main" val="1054717554"/>
                </p:ext>
              </p:extLst>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02590" y="3068606"/>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69104"/>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销售量全年提高</a:t>
              </a:r>
              <a:r>
                <a:rPr lang="en-US" altLang="zh-CN" sz="1400" b="1" dirty="0" smtClean="0">
                  <a:solidFill>
                    <a:schemeClr val="accent1"/>
                  </a:solidFill>
                  <a:latin typeface="微软雅黑" panose="020B0503020204020204" pitchFamily="34" charset="-122"/>
                  <a:ea typeface="微软雅黑" panose="020B0503020204020204" pitchFamily="34" charset="-122"/>
                </a:rPr>
                <a:t>50%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69104"/>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签约成功率达</a:t>
              </a:r>
              <a:r>
                <a:rPr lang="en-US" altLang="zh-CN" sz="1400" b="1" dirty="0" smtClean="0">
                  <a:solidFill>
                    <a:schemeClr val="accent1"/>
                  </a:solidFill>
                  <a:latin typeface="微软雅黑" panose="020B0503020204020204" pitchFamily="34" charset="-122"/>
                  <a:ea typeface="微软雅黑" panose="020B0503020204020204" pitchFamily="34" charset="-122"/>
                </a:rPr>
                <a:t>90%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69104"/>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公司利润提高</a:t>
              </a:r>
              <a:r>
                <a:rPr lang="en-US" altLang="zh-CN" sz="1400" b="1" dirty="0" smtClean="0">
                  <a:solidFill>
                    <a:schemeClr val="accent1"/>
                  </a:solidFill>
                  <a:latin typeface="微软雅黑" panose="020B0503020204020204" pitchFamily="34" charset="-122"/>
                  <a:ea typeface="微软雅黑" panose="020B0503020204020204" pitchFamily="34" charset="-122"/>
                </a:rPr>
                <a:t>23%</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3" name="TextBox 2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28835443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3" name="矩形 26"/>
          <p:cNvSpPr>
            <a:spLocks noChangeArrowheads="1"/>
          </p:cNvSpPr>
          <p:nvPr/>
        </p:nvSpPr>
        <p:spPr bwMode="auto">
          <a:xfrm>
            <a:off x="6019308" y="1719952"/>
            <a:ext cx="1467161"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5" name="矩形 24"/>
          <p:cNvSpPr>
            <a:spLocks noChangeArrowheads="1"/>
          </p:cNvSpPr>
          <p:nvPr/>
        </p:nvSpPr>
        <p:spPr bwMode="auto">
          <a:xfrm>
            <a:off x="3820451" y="1711468"/>
            <a:ext cx="1472214"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89913" y="1732171"/>
            <a:ext cx="1458126"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9009" algn="r"/>
              </a:tabLst>
              <a:defRPr/>
            </a:pPr>
            <a:r>
              <a:rPr lang="zh-CN" altLang="en-US" sz="1400" dirty="0">
                <a:solidFill>
                  <a:schemeClr val="bg1"/>
                </a:solidFill>
                <a:latin typeface="微软雅黑" pitchFamily="34" charset="-122"/>
                <a:ea typeface="微软雅黑" pitchFamily="34" charset="-122"/>
              </a:rPr>
              <a:t>单击此处添加标题</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19" name="TextBox 18"/>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0" name="TextBox 19"/>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25672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8" name="文本框 12"/>
          <p:cNvSpPr txBox="1"/>
          <p:nvPr/>
        </p:nvSpPr>
        <p:spPr bwMode="auto">
          <a:xfrm>
            <a:off x="2329979" y="1415479"/>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192467" y="2202590"/>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67" name="TextBox 66"/>
          <p:cNvSpPr txBox="1"/>
          <p:nvPr/>
        </p:nvSpPr>
        <p:spPr>
          <a:xfrm>
            <a:off x="4192467" y="304480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68" name="TextBox 67"/>
          <p:cNvSpPr txBox="1"/>
          <p:nvPr/>
        </p:nvSpPr>
        <p:spPr>
          <a:xfrm>
            <a:off x="4192467" y="3886685"/>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69" name="TextBox 68"/>
          <p:cNvSpPr txBox="1"/>
          <p:nvPr/>
        </p:nvSpPr>
        <p:spPr>
          <a:xfrm>
            <a:off x="4192467" y="135247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70" name="文本框 12"/>
          <p:cNvSpPr txBox="1"/>
          <p:nvPr/>
        </p:nvSpPr>
        <p:spPr bwMode="auto">
          <a:xfrm>
            <a:off x="2329979" y="2285344"/>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1" name="文本框 12"/>
          <p:cNvSpPr txBox="1"/>
          <p:nvPr/>
        </p:nvSpPr>
        <p:spPr bwMode="auto">
          <a:xfrm>
            <a:off x="2303241" y="3122247"/>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2" name="文本框 12"/>
          <p:cNvSpPr txBox="1"/>
          <p:nvPr/>
        </p:nvSpPr>
        <p:spPr bwMode="auto">
          <a:xfrm>
            <a:off x="2329979" y="3970170"/>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9" name="TextBox 18"/>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7791772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7" name="TextBox 6"/>
          <p:cNvSpPr txBox="1"/>
          <p:nvPr/>
        </p:nvSpPr>
        <p:spPr>
          <a:xfrm>
            <a:off x="499526" y="1773272"/>
            <a:ext cx="1353256"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04</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9311215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headEnd/>
            <a:tailEnd/>
          </a:ln>
          <a:extLst/>
        </p:spPr>
        <p:txBody>
          <a:bodyPr lIns="62118" tIns="31058" rIns="62118" bIns="31058" anchor="ctr"/>
          <a:lstStyle/>
          <a:p>
            <a:pPr algn="ctr"/>
            <a:r>
              <a:rPr lang="zh-CN" altLang="en-US" sz="1400" b="1" dirty="0">
                <a:solidFill>
                  <a:srgbClr val="F8F8F8"/>
                </a:solidFill>
                <a:ea typeface="微软雅黑" pitchFamily="34" charset="-122"/>
              </a:rPr>
              <a:t>添加</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标题</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24" name="TextBox 23"/>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5" name="TextBox 24"/>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0271181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366628" y="1131590"/>
            <a:ext cx="1442867" cy="845091"/>
            <a:chOff x="0" y="0"/>
            <a:chExt cx="9801" cy="6692"/>
          </a:xfrm>
          <a:solidFill>
            <a:schemeClr val="accent1"/>
          </a:solidFill>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25" name="Group 12"/>
          <p:cNvGrpSpPr>
            <a:grpSpLocks/>
          </p:cNvGrpSpPr>
          <p:nvPr/>
        </p:nvGrpSpPr>
        <p:grpSpPr bwMode="auto">
          <a:xfrm>
            <a:off x="5120293" y="1131590"/>
            <a:ext cx="1442867" cy="845091"/>
            <a:chOff x="0" y="0"/>
            <a:chExt cx="9801" cy="6692"/>
          </a:xfrm>
          <a:solidFill>
            <a:schemeClr val="accent2"/>
          </a:solidFill>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366628" y="2091043"/>
            <a:ext cx="1611874" cy="251094"/>
          </a:xfrm>
          <a:prstGeom prst="rect">
            <a:avLst/>
          </a:prstGeom>
          <a:solidFill>
            <a:schemeClr val="accent1"/>
          </a:solidFill>
          <a:ln w="3175" cap="flat" cmpd="sng">
            <a:noFill/>
            <a:bevel/>
            <a:headEnd/>
            <a:tailEnd/>
          </a:ln>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2366629" y="2384607"/>
            <a:ext cx="1612953" cy="1462218"/>
          </a:xfrm>
          <a:prstGeom prst="rect">
            <a:avLst/>
          </a:prstGeom>
          <a:solidFill>
            <a:schemeClr val="accent1"/>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119215" y="2091044"/>
            <a:ext cx="1612953" cy="272019"/>
          </a:xfrm>
          <a:prstGeom prst="rect">
            <a:avLst/>
          </a:prstGeom>
          <a:solidFill>
            <a:schemeClr val="accent2"/>
          </a:solid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团队</a:t>
            </a:r>
          </a:p>
        </p:txBody>
      </p:sp>
      <p:sp>
        <p:nvSpPr>
          <p:cNvPr id="51" name="Rectangle 19"/>
          <p:cNvSpPr>
            <a:spLocks noChangeArrowheads="1"/>
          </p:cNvSpPr>
          <p:nvPr/>
        </p:nvSpPr>
        <p:spPr bwMode="auto">
          <a:xfrm>
            <a:off x="5119215" y="2384607"/>
            <a:ext cx="1612953" cy="1462218"/>
          </a:xfrm>
          <a:prstGeom prst="rect">
            <a:avLst/>
          </a:prstGeom>
          <a:solidFill>
            <a:schemeClr val="accent2"/>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486306"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39970"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1000" b="1" dirty="0">
                  <a:solidFill>
                    <a:srgbClr val="F8F8F8"/>
                  </a:solidFill>
                  <a:latin typeface="微软雅黑" pitchFamily="34" charset="-122"/>
                  <a:ea typeface="微软雅黑" pitchFamily="34" charset="-122"/>
                </a:rPr>
                <a:t>VS</a:t>
              </a:r>
              <a:endParaRPr lang="zh-CN" altLang="en-US" sz="10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62849"/>
            <a:ext cx="6984776" cy="597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099883"/>
            <a:ext cx="5986642" cy="488091"/>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2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itchFamily="34" charset="-122"/>
              <a:ea typeface="微软雅黑" pitchFamily="34" charset="-122"/>
              <a:cs typeface="Open Sans Semibold" pitchFamily="34" charset="0"/>
            </a:endParaRPr>
          </a:p>
        </p:txBody>
      </p: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749524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-30%   </a:t>
            </a:r>
          </a:p>
        </p:txBody>
      </p:sp>
      <p:graphicFrame>
        <p:nvGraphicFramePr>
          <p:cNvPr id="13" name="Chart 2"/>
          <p:cNvGraphicFramePr/>
          <p:nvPr>
            <p:extLst>
              <p:ext uri="{D42A27DB-BD31-4B8C-83A1-F6EECF244321}">
                <p14:modId xmlns:p14="http://schemas.microsoft.com/office/powerpoint/2010/main" val="1372511154"/>
              </p:ext>
            </p:extLst>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a:spLocks/>
          </p:cNvSpPr>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latin typeface="微软雅黑" pitchFamily="34" charset="-122"/>
                <a:ea typeface="微软雅黑" pitchFamily="34" charset="-122"/>
              </a:rPr>
              <a:t>您的内容打在这里，或者通过复制您的文本后，在此框中选择粘贴，并选择只保留文字</a:t>
            </a:r>
            <a:r>
              <a:rPr lang="zh-CN" altLang="en-US" sz="1200" dirty="0" smtClean="0">
                <a:latin typeface="微软雅黑" pitchFamily="34" charset="-122"/>
                <a:ea typeface="微软雅黑" pitchFamily="34" charset="-122"/>
              </a:rPr>
              <a:t>。</a:t>
            </a:r>
            <a:endParaRPr lang="en-US" sz="1200" dirty="0">
              <a:latin typeface="微软雅黑" pitchFamily="34" charset="-122"/>
              <a:ea typeface="微软雅黑" pitchFamily="34" charset="-122"/>
            </a:endParaRPr>
          </a:p>
        </p:txBody>
      </p:sp>
      <p:sp>
        <p:nvSpPr>
          <p:cNvPr id="15" name="Title 13"/>
          <p:cNvSpPr txBox="1">
            <a:spLocks/>
          </p:cNvSpPr>
          <p:nvPr/>
        </p:nvSpPr>
        <p:spPr>
          <a:xfrm>
            <a:off x="1108862" y="105249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itchFamily="34" charset="-122"/>
                <a:ea typeface="微软雅黑" pitchFamily="34" charset="-122"/>
              </a:rPr>
              <a:t>单击此处添加标题</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20" name="TextBox 19"/>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1" name="TextBox 20"/>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3729835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smtClean="0">
                <a:latin typeface="微软雅黑" pitchFamily="34" charset="-122"/>
              </a:rPr>
              <a:t>点击添加表述内容标题</a:t>
            </a:r>
            <a:endParaRPr lang="zh-CN" altLang="en-US" b="1" dirty="0">
              <a:latin typeface="微软雅黑" pitchFamily="34" charset="-122"/>
            </a:endParaRP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19231931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1958506"/>
            <a:ext cx="3628551" cy="1283968"/>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TextBox 4"/>
          <p:cNvSpPr txBox="1"/>
          <p:nvPr/>
        </p:nvSpPr>
        <p:spPr bwMode="auto">
          <a:xfrm>
            <a:off x="1147538" y="2101138"/>
            <a:ext cx="1172116" cy="707886"/>
          </a:xfrm>
          <a:prstGeom prst="rect">
            <a:avLst/>
          </a:prstGeom>
          <a:noFill/>
        </p:spPr>
        <p:txBody>
          <a:bodyPr wrap="none">
            <a:spAutoFit/>
          </a:bodyPr>
          <a:lstStyle/>
          <a:p>
            <a:pPr fontAlgn="auto">
              <a:spcBef>
                <a:spcPts val="0"/>
              </a:spcBef>
              <a:spcAft>
                <a:spcPts val="0"/>
              </a:spcAft>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6" name="TextBox 5"/>
          <p:cNvSpPr txBox="1"/>
          <p:nvPr/>
        </p:nvSpPr>
        <p:spPr bwMode="auto">
          <a:xfrm>
            <a:off x="969811" y="2675711"/>
            <a:ext cx="1620765" cy="400110"/>
          </a:xfrm>
          <a:prstGeom prst="rect">
            <a:avLst/>
          </a:prstGeom>
          <a:noFill/>
        </p:spPr>
        <p:txBody>
          <a:bodyPr wrap="none">
            <a:spAutoFit/>
          </a:bodyPr>
          <a:lstStyle/>
          <a:p>
            <a:pPr algn="ctr"/>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8" name="TextBox 7"/>
          <p:cNvSpPr txBox="1"/>
          <p:nvPr/>
        </p:nvSpPr>
        <p:spPr bwMode="auto">
          <a:xfrm>
            <a:off x="3463201" y="947564"/>
            <a:ext cx="2236510" cy="4001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kumimoji="0" lang="zh-CN" altLang="en-US" sz="2000" b="1"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rPr>
              <a:t>输入标题内容</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9" name="TextBox 8"/>
          <p:cNvSpPr txBox="1"/>
          <p:nvPr/>
        </p:nvSpPr>
        <p:spPr bwMode="auto">
          <a:xfrm>
            <a:off x="3472726" y="1347614"/>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0" name="TextBox 9"/>
          <p:cNvSpPr txBox="1"/>
          <p:nvPr/>
        </p:nvSpPr>
        <p:spPr bwMode="auto">
          <a:xfrm>
            <a:off x="4452472" y="27880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1" name="TextBox 10"/>
          <p:cNvSpPr txBox="1"/>
          <p:nvPr/>
        </p:nvSpPr>
        <p:spPr bwMode="auto">
          <a:xfrm>
            <a:off x="4461997" y="3151223"/>
            <a:ext cx="2954337" cy="277813"/>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2" name="TextBox 11"/>
          <p:cNvSpPr txBox="1"/>
          <p:nvPr/>
        </p:nvSpPr>
        <p:spPr bwMode="auto">
          <a:xfrm>
            <a:off x="3977815" y="1891909"/>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3" name="TextBox 12"/>
          <p:cNvSpPr txBox="1"/>
          <p:nvPr/>
        </p:nvSpPr>
        <p:spPr bwMode="auto">
          <a:xfrm>
            <a:off x="3987340" y="2255051"/>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4" name="TextBox 13"/>
          <p:cNvSpPr txBox="1"/>
          <p:nvPr/>
        </p:nvSpPr>
        <p:spPr bwMode="auto">
          <a:xfrm>
            <a:off x="4920506" y="36781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5" name="TextBox 14"/>
          <p:cNvSpPr txBox="1"/>
          <p:nvPr/>
        </p:nvSpPr>
        <p:spPr bwMode="auto">
          <a:xfrm>
            <a:off x="4930031" y="4039736"/>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6" name="TextBox 15"/>
          <p:cNvSpPr txBox="1"/>
          <p:nvPr/>
        </p:nvSpPr>
        <p:spPr>
          <a:xfrm>
            <a:off x="2793223" y="915566"/>
            <a:ext cx="655949"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01</a:t>
            </a:r>
            <a:endParaRPr lang="zh-CN" altLang="en-US" sz="4000" dirty="0">
              <a:solidFill>
                <a:schemeClr val="accent1"/>
              </a:solidFill>
              <a:latin typeface="Impact" panose="020B0806030902050204" pitchFamily="34" charset="0"/>
            </a:endParaRPr>
          </a:p>
        </p:txBody>
      </p:sp>
      <p:sp>
        <p:nvSpPr>
          <p:cNvPr id="17" name="TextBox 16"/>
          <p:cNvSpPr txBox="1"/>
          <p:nvPr/>
        </p:nvSpPr>
        <p:spPr>
          <a:xfrm>
            <a:off x="3311842" y="1854949"/>
            <a:ext cx="718466"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02</a:t>
            </a:r>
            <a:endParaRPr lang="zh-CN" altLang="en-US" sz="4000" dirty="0">
              <a:solidFill>
                <a:schemeClr val="accent1"/>
              </a:solidFill>
              <a:latin typeface="Impact" panose="020B0806030902050204" pitchFamily="34" charset="0"/>
            </a:endParaRPr>
          </a:p>
        </p:txBody>
      </p:sp>
      <p:sp>
        <p:nvSpPr>
          <p:cNvPr id="18" name="TextBox 17"/>
          <p:cNvSpPr txBox="1"/>
          <p:nvPr/>
        </p:nvSpPr>
        <p:spPr>
          <a:xfrm>
            <a:off x="3847091" y="2715766"/>
            <a:ext cx="732893"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03</a:t>
            </a:r>
            <a:endParaRPr lang="zh-CN" altLang="en-US" sz="4000" dirty="0">
              <a:solidFill>
                <a:schemeClr val="accent1"/>
              </a:solidFill>
              <a:latin typeface="Impact" panose="020B0806030902050204" pitchFamily="34" charset="0"/>
            </a:endParaRPr>
          </a:p>
        </p:txBody>
      </p:sp>
      <p:sp>
        <p:nvSpPr>
          <p:cNvPr id="19" name="TextBox 18"/>
          <p:cNvSpPr txBox="1"/>
          <p:nvPr/>
        </p:nvSpPr>
        <p:spPr>
          <a:xfrm>
            <a:off x="4260933" y="3602072"/>
            <a:ext cx="716863"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04</a:t>
            </a:r>
            <a:endParaRPr lang="zh-CN" altLang="en-US" sz="4000" dirty="0">
              <a:solidFill>
                <a:schemeClr val="accent1"/>
              </a:solidFill>
              <a:latin typeface="Impact" panose="020B0806030902050204" pitchFamily="34" charset="0"/>
            </a:endParaRPr>
          </a:p>
        </p:txBody>
      </p:sp>
      <p:sp>
        <p:nvSpPr>
          <p:cNvPr id="20" name="矩形 34"/>
          <p:cNvSpPr/>
          <p:nvPr/>
        </p:nvSpPr>
        <p:spPr bwMode="auto">
          <a:xfrm>
            <a:off x="6987340" y="1954918"/>
            <a:ext cx="2170177" cy="1287555"/>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 name="connsiteX0" fmla="*/ 0 w 1833140"/>
              <a:gd name="connsiteY0" fmla="*/ 9525 h 1293493"/>
              <a:gd name="connsiteX1" fmla="*/ 1833140 w 1833140"/>
              <a:gd name="connsiteY1" fmla="*/ 0 h 1293493"/>
              <a:gd name="connsiteX2" fmla="*/ 1606620 w 1833140"/>
              <a:gd name="connsiteY2" fmla="*/ 1293493 h 1293493"/>
              <a:gd name="connsiteX3" fmla="*/ 551543 w 1833140"/>
              <a:gd name="connsiteY3" fmla="*/ 1293493 h 1293493"/>
              <a:gd name="connsiteX4" fmla="*/ 0 w 1833140"/>
              <a:gd name="connsiteY4" fmla="*/ 9525 h 1293493"/>
              <a:gd name="connsiteX0" fmla="*/ 0 w 1833140"/>
              <a:gd name="connsiteY0" fmla="*/ 9525 h 1293493"/>
              <a:gd name="connsiteX1" fmla="*/ 1833140 w 1833140"/>
              <a:gd name="connsiteY1" fmla="*/ 0 h 1293493"/>
              <a:gd name="connsiteX2" fmla="*/ 1833140 w 1833140"/>
              <a:gd name="connsiteY2" fmla="*/ 1293493 h 1293493"/>
              <a:gd name="connsiteX3" fmla="*/ 551543 w 1833140"/>
              <a:gd name="connsiteY3" fmla="*/ 1293493 h 1293493"/>
              <a:gd name="connsiteX4" fmla="*/ 0 w 1833140"/>
              <a:gd name="connsiteY4" fmla="*/ 9525 h 1293493"/>
              <a:gd name="connsiteX0" fmla="*/ 0 w 1833140"/>
              <a:gd name="connsiteY0" fmla="*/ 0 h 1283968"/>
              <a:gd name="connsiteX1" fmla="*/ 1833140 w 1833140"/>
              <a:gd name="connsiteY1" fmla="*/ 8288 h 1283968"/>
              <a:gd name="connsiteX2" fmla="*/ 1833140 w 1833140"/>
              <a:gd name="connsiteY2" fmla="*/ 1283968 h 1283968"/>
              <a:gd name="connsiteX3" fmla="*/ 551543 w 1833140"/>
              <a:gd name="connsiteY3" fmla="*/ 1283968 h 1283968"/>
              <a:gd name="connsiteX4" fmla="*/ 0 w 1833140"/>
              <a:gd name="connsiteY4" fmla="*/ 0 h 1283968"/>
              <a:gd name="connsiteX0" fmla="*/ 0 w 1843227"/>
              <a:gd name="connsiteY0" fmla="*/ 3587 h 1287555"/>
              <a:gd name="connsiteX1" fmla="*/ 1843227 w 1843227"/>
              <a:gd name="connsiteY1" fmla="*/ 0 h 1287555"/>
              <a:gd name="connsiteX2" fmla="*/ 1833140 w 1843227"/>
              <a:gd name="connsiteY2" fmla="*/ 1287555 h 1287555"/>
              <a:gd name="connsiteX3" fmla="*/ 551543 w 1843227"/>
              <a:gd name="connsiteY3" fmla="*/ 1287555 h 1287555"/>
              <a:gd name="connsiteX4" fmla="*/ 0 w 1843227"/>
              <a:gd name="connsiteY4" fmla="*/ 3587 h 128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1" name="TextBox 20"/>
          <p:cNvSpPr txBox="1"/>
          <p:nvPr/>
        </p:nvSpPr>
        <p:spPr>
          <a:xfrm>
            <a:off x="7595330" y="2304758"/>
            <a:ext cx="1297150" cy="523220"/>
          </a:xfrm>
          <a:prstGeom prst="rect">
            <a:avLst/>
          </a:prstGeom>
          <a:noFill/>
        </p:spPr>
        <p:txBody>
          <a:bodyPr wrap="none" rtlCol="0">
            <a:spAutoFit/>
          </a:bodyPr>
          <a:lstStyle/>
          <a:p>
            <a:r>
              <a:rPr lang="en-US" altLang="zh-CN" sz="2800" dirty="0" smtClean="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1106731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6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44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54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a:grpSpLocks/>
          </p:cNvGrpSpPr>
          <p:nvPr/>
        </p:nvGrpSpPr>
        <p:grpSpPr bwMode="auto">
          <a:xfrm rot="-1142007">
            <a:off x="1264073" y="1831372"/>
            <a:ext cx="1556078" cy="1558119"/>
            <a:chOff x="0" y="0"/>
            <a:chExt cx="1200" cy="1200"/>
          </a:xfrm>
          <a:solidFill>
            <a:schemeClr val="accent1"/>
          </a:solidFill>
        </p:grpSpPr>
        <p:sp>
          <p:nvSpPr>
            <p:cNvPr id="125"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26" name="Group 4"/>
            <p:cNvGrpSpPr>
              <a:grpSpLocks/>
            </p:cNvGrpSpPr>
            <p:nvPr/>
          </p:nvGrpSpPr>
          <p:grpSpPr bwMode="auto">
            <a:xfrm>
              <a:off x="456" y="0"/>
              <a:ext cx="288" cy="1200"/>
              <a:chOff x="0" y="0"/>
              <a:chExt cx="288" cy="1200"/>
            </a:xfrm>
            <a:grpFill/>
          </p:grpSpPr>
          <p:sp>
            <p:nvSpPr>
              <p:cNvPr id="136"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7"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7" name="Group 7"/>
            <p:cNvGrpSpPr>
              <a:grpSpLocks/>
            </p:cNvGrpSpPr>
            <p:nvPr/>
          </p:nvGrpSpPr>
          <p:grpSpPr bwMode="auto">
            <a:xfrm rot="-5400000">
              <a:off x="456" y="0"/>
              <a:ext cx="288" cy="1200"/>
              <a:chOff x="0" y="0"/>
              <a:chExt cx="288" cy="1200"/>
            </a:xfrm>
            <a:grpFill/>
          </p:grpSpPr>
          <p:sp>
            <p:nvSpPr>
              <p:cNvPr id="134"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5"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8" name="Group 10"/>
            <p:cNvGrpSpPr>
              <a:grpSpLocks/>
            </p:cNvGrpSpPr>
            <p:nvPr/>
          </p:nvGrpSpPr>
          <p:grpSpPr bwMode="auto">
            <a:xfrm rot="-2700000">
              <a:off x="456" y="0"/>
              <a:ext cx="288" cy="1200"/>
              <a:chOff x="0" y="0"/>
              <a:chExt cx="288" cy="1200"/>
            </a:xfrm>
            <a:grpFill/>
          </p:grpSpPr>
          <p:sp>
            <p:nvSpPr>
              <p:cNvPr id="132"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3"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9" name="Group 13"/>
            <p:cNvGrpSpPr>
              <a:grpSpLocks/>
            </p:cNvGrpSpPr>
            <p:nvPr/>
          </p:nvGrpSpPr>
          <p:grpSpPr bwMode="auto">
            <a:xfrm rot="2700000" flipH="1">
              <a:off x="457" y="0"/>
              <a:ext cx="288" cy="1200"/>
              <a:chOff x="0" y="0"/>
              <a:chExt cx="288" cy="1200"/>
            </a:xfrm>
            <a:grpFill/>
          </p:grpSpPr>
          <p:sp>
            <p:nvSpPr>
              <p:cNvPr id="130"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1"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38" name="Group 16"/>
          <p:cNvGrpSpPr>
            <a:grpSpLocks/>
          </p:cNvGrpSpPr>
          <p:nvPr/>
        </p:nvGrpSpPr>
        <p:grpSpPr bwMode="auto">
          <a:xfrm rot="-1142007">
            <a:off x="1264073" y="1830971"/>
            <a:ext cx="1556078" cy="1558119"/>
            <a:chOff x="0" y="0"/>
            <a:chExt cx="1200" cy="1200"/>
          </a:xfrm>
          <a:solidFill>
            <a:schemeClr val="accent1"/>
          </a:solidFill>
        </p:grpSpPr>
        <p:sp>
          <p:nvSpPr>
            <p:cNvPr id="139"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40" name="Group 18"/>
            <p:cNvGrpSpPr>
              <a:grpSpLocks/>
            </p:cNvGrpSpPr>
            <p:nvPr/>
          </p:nvGrpSpPr>
          <p:grpSpPr bwMode="auto">
            <a:xfrm>
              <a:off x="456" y="0"/>
              <a:ext cx="288" cy="1200"/>
              <a:chOff x="0" y="0"/>
              <a:chExt cx="288" cy="1200"/>
            </a:xfrm>
            <a:grpFill/>
          </p:grpSpPr>
          <p:sp>
            <p:nvSpPr>
              <p:cNvPr id="150"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1"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1" name="Group 21"/>
            <p:cNvGrpSpPr>
              <a:grpSpLocks/>
            </p:cNvGrpSpPr>
            <p:nvPr/>
          </p:nvGrpSpPr>
          <p:grpSpPr bwMode="auto">
            <a:xfrm rot="-5400000">
              <a:off x="456" y="0"/>
              <a:ext cx="288" cy="1200"/>
              <a:chOff x="0" y="0"/>
              <a:chExt cx="288" cy="1200"/>
            </a:xfrm>
            <a:grpFill/>
          </p:grpSpPr>
          <p:sp>
            <p:nvSpPr>
              <p:cNvPr id="148"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9"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2" name="Group 24"/>
            <p:cNvGrpSpPr>
              <a:grpSpLocks/>
            </p:cNvGrpSpPr>
            <p:nvPr/>
          </p:nvGrpSpPr>
          <p:grpSpPr bwMode="auto">
            <a:xfrm rot="-2700000">
              <a:off x="456" y="0"/>
              <a:ext cx="288" cy="1200"/>
              <a:chOff x="0" y="0"/>
              <a:chExt cx="288" cy="1200"/>
            </a:xfrm>
            <a:grpFill/>
          </p:grpSpPr>
          <p:sp>
            <p:nvSpPr>
              <p:cNvPr id="146"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7"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3" name="Group 27"/>
            <p:cNvGrpSpPr>
              <a:grpSpLocks/>
            </p:cNvGrpSpPr>
            <p:nvPr/>
          </p:nvGrpSpPr>
          <p:grpSpPr bwMode="auto">
            <a:xfrm rot="2700000" flipH="1">
              <a:off x="457" y="0"/>
              <a:ext cx="288" cy="1200"/>
              <a:chOff x="0" y="0"/>
              <a:chExt cx="288" cy="1200"/>
            </a:xfrm>
            <a:grpFill/>
          </p:grpSpPr>
          <p:sp>
            <p:nvSpPr>
              <p:cNvPr id="144"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5"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52" name="Group 30"/>
          <p:cNvGrpSpPr>
            <a:grpSpLocks/>
          </p:cNvGrpSpPr>
          <p:nvPr/>
        </p:nvGrpSpPr>
        <p:grpSpPr bwMode="auto">
          <a:xfrm>
            <a:off x="2569066" y="2229537"/>
            <a:ext cx="2136912" cy="2139715"/>
            <a:chOff x="0" y="0"/>
            <a:chExt cx="1200" cy="1200"/>
          </a:xfrm>
          <a:solidFill>
            <a:schemeClr val="accent2"/>
          </a:solidFill>
        </p:grpSpPr>
        <p:sp>
          <p:nvSpPr>
            <p:cNvPr id="153"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54" name="Group 32"/>
            <p:cNvGrpSpPr>
              <a:grpSpLocks/>
            </p:cNvGrpSpPr>
            <p:nvPr/>
          </p:nvGrpSpPr>
          <p:grpSpPr bwMode="auto">
            <a:xfrm>
              <a:off x="456" y="0"/>
              <a:ext cx="288" cy="1200"/>
              <a:chOff x="0" y="0"/>
              <a:chExt cx="288" cy="1200"/>
            </a:xfrm>
            <a:grpFill/>
          </p:grpSpPr>
          <p:sp>
            <p:nvSpPr>
              <p:cNvPr id="164"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5"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5" name="Group 35"/>
            <p:cNvGrpSpPr>
              <a:grpSpLocks/>
            </p:cNvGrpSpPr>
            <p:nvPr/>
          </p:nvGrpSpPr>
          <p:grpSpPr bwMode="auto">
            <a:xfrm rot="-5400000">
              <a:off x="456" y="0"/>
              <a:ext cx="288" cy="1200"/>
              <a:chOff x="0" y="0"/>
              <a:chExt cx="288" cy="1200"/>
            </a:xfrm>
            <a:grpFill/>
          </p:grpSpPr>
          <p:sp>
            <p:nvSpPr>
              <p:cNvPr id="162"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3"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6" name="Group 38"/>
            <p:cNvGrpSpPr>
              <a:grpSpLocks/>
            </p:cNvGrpSpPr>
            <p:nvPr/>
          </p:nvGrpSpPr>
          <p:grpSpPr bwMode="auto">
            <a:xfrm rot="-2700000">
              <a:off x="456" y="0"/>
              <a:ext cx="288" cy="1200"/>
              <a:chOff x="0" y="0"/>
              <a:chExt cx="288" cy="1200"/>
            </a:xfrm>
            <a:grpFill/>
          </p:grpSpPr>
          <p:sp>
            <p:nvSpPr>
              <p:cNvPr id="160"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1"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7" name="Group 41"/>
            <p:cNvGrpSpPr>
              <a:grpSpLocks/>
            </p:cNvGrpSpPr>
            <p:nvPr/>
          </p:nvGrpSpPr>
          <p:grpSpPr bwMode="auto">
            <a:xfrm rot="2700000" flipH="1">
              <a:off x="457" y="0"/>
              <a:ext cx="288" cy="1200"/>
              <a:chOff x="0" y="0"/>
              <a:chExt cx="288" cy="1200"/>
            </a:xfrm>
            <a:grpFill/>
          </p:grpSpPr>
          <p:sp>
            <p:nvSpPr>
              <p:cNvPr id="158"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9"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66" name="Group 44"/>
          <p:cNvGrpSpPr>
            <a:grpSpLocks/>
          </p:cNvGrpSpPr>
          <p:nvPr/>
        </p:nvGrpSpPr>
        <p:grpSpPr bwMode="auto">
          <a:xfrm>
            <a:off x="2564756" y="2226838"/>
            <a:ext cx="2142300" cy="2145112"/>
            <a:chOff x="0" y="0"/>
            <a:chExt cx="1200" cy="1200"/>
          </a:xfrm>
          <a:solidFill>
            <a:schemeClr val="accent2"/>
          </a:solidFill>
        </p:grpSpPr>
        <p:sp>
          <p:nvSpPr>
            <p:cNvPr id="167"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68" name="Group 46"/>
            <p:cNvGrpSpPr>
              <a:grpSpLocks/>
            </p:cNvGrpSpPr>
            <p:nvPr/>
          </p:nvGrpSpPr>
          <p:grpSpPr bwMode="auto">
            <a:xfrm>
              <a:off x="456" y="0"/>
              <a:ext cx="288" cy="1200"/>
              <a:chOff x="0" y="0"/>
              <a:chExt cx="288" cy="1200"/>
            </a:xfrm>
            <a:grpFill/>
          </p:grpSpPr>
          <p:sp>
            <p:nvSpPr>
              <p:cNvPr id="178"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9"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69" name="Group 49"/>
            <p:cNvGrpSpPr>
              <a:grpSpLocks/>
            </p:cNvGrpSpPr>
            <p:nvPr/>
          </p:nvGrpSpPr>
          <p:grpSpPr bwMode="auto">
            <a:xfrm rot="-5400000">
              <a:off x="456" y="0"/>
              <a:ext cx="288" cy="1200"/>
              <a:chOff x="0" y="0"/>
              <a:chExt cx="288" cy="1200"/>
            </a:xfrm>
            <a:grpFill/>
          </p:grpSpPr>
          <p:sp>
            <p:nvSpPr>
              <p:cNvPr id="176"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7"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0" name="Group 52"/>
            <p:cNvGrpSpPr>
              <a:grpSpLocks/>
            </p:cNvGrpSpPr>
            <p:nvPr/>
          </p:nvGrpSpPr>
          <p:grpSpPr bwMode="auto">
            <a:xfrm rot="-2700000">
              <a:off x="456" y="0"/>
              <a:ext cx="288" cy="1200"/>
              <a:chOff x="0" y="0"/>
              <a:chExt cx="288" cy="1200"/>
            </a:xfrm>
            <a:grpFill/>
          </p:grpSpPr>
          <p:sp>
            <p:nvSpPr>
              <p:cNvPr id="174"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5"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1" name="Group 55"/>
            <p:cNvGrpSpPr>
              <a:grpSpLocks/>
            </p:cNvGrpSpPr>
            <p:nvPr/>
          </p:nvGrpSpPr>
          <p:grpSpPr bwMode="auto">
            <a:xfrm rot="2700000" flipH="1">
              <a:off x="457" y="0"/>
              <a:ext cx="288" cy="1200"/>
              <a:chOff x="0" y="0"/>
              <a:chExt cx="288" cy="1200"/>
            </a:xfrm>
            <a:grpFill/>
          </p:grpSpPr>
          <p:sp>
            <p:nvSpPr>
              <p:cNvPr id="172"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3"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80" name="Group 58"/>
          <p:cNvGrpSpPr>
            <a:grpSpLocks/>
          </p:cNvGrpSpPr>
          <p:nvPr/>
        </p:nvGrpSpPr>
        <p:grpSpPr bwMode="auto">
          <a:xfrm rot="1282349">
            <a:off x="4440883" y="1597225"/>
            <a:ext cx="1901993" cy="1904487"/>
            <a:chOff x="0" y="0"/>
            <a:chExt cx="1200" cy="1200"/>
          </a:xfrm>
          <a:solidFill>
            <a:schemeClr val="accent3"/>
          </a:solidFill>
        </p:grpSpPr>
        <p:sp>
          <p:nvSpPr>
            <p:cNvPr id="181"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2" name="Group 60"/>
            <p:cNvGrpSpPr>
              <a:grpSpLocks/>
            </p:cNvGrpSpPr>
            <p:nvPr/>
          </p:nvGrpSpPr>
          <p:grpSpPr bwMode="auto">
            <a:xfrm>
              <a:off x="456" y="0"/>
              <a:ext cx="288" cy="1200"/>
              <a:chOff x="0" y="0"/>
              <a:chExt cx="288" cy="1200"/>
            </a:xfrm>
            <a:grpFill/>
          </p:grpSpPr>
          <p:sp>
            <p:nvSpPr>
              <p:cNvPr id="192"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3"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3" name="Group 63"/>
            <p:cNvGrpSpPr>
              <a:grpSpLocks/>
            </p:cNvGrpSpPr>
            <p:nvPr/>
          </p:nvGrpSpPr>
          <p:grpSpPr bwMode="auto">
            <a:xfrm rot="-5400000">
              <a:off x="456" y="0"/>
              <a:ext cx="288" cy="1200"/>
              <a:chOff x="0" y="0"/>
              <a:chExt cx="288" cy="1200"/>
            </a:xfrm>
            <a:grpFill/>
          </p:grpSpPr>
          <p:sp>
            <p:nvSpPr>
              <p:cNvPr id="190"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1"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4" name="Group 66"/>
            <p:cNvGrpSpPr>
              <a:grpSpLocks/>
            </p:cNvGrpSpPr>
            <p:nvPr/>
          </p:nvGrpSpPr>
          <p:grpSpPr bwMode="auto">
            <a:xfrm rot="-2700000">
              <a:off x="456" y="0"/>
              <a:ext cx="288" cy="1200"/>
              <a:chOff x="0" y="0"/>
              <a:chExt cx="288" cy="1200"/>
            </a:xfrm>
            <a:grpFill/>
          </p:grpSpPr>
          <p:sp>
            <p:nvSpPr>
              <p:cNvPr id="188"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9"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5" name="Group 69"/>
            <p:cNvGrpSpPr>
              <a:grpSpLocks/>
            </p:cNvGrpSpPr>
            <p:nvPr/>
          </p:nvGrpSpPr>
          <p:grpSpPr bwMode="auto">
            <a:xfrm rot="2700000" flipH="1">
              <a:off x="457" y="0"/>
              <a:ext cx="288" cy="1200"/>
              <a:chOff x="0" y="0"/>
              <a:chExt cx="288" cy="1200"/>
            </a:xfrm>
            <a:grpFill/>
          </p:grpSpPr>
          <p:sp>
            <p:nvSpPr>
              <p:cNvPr id="186"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7"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94" name="Group 72"/>
          <p:cNvGrpSpPr>
            <a:grpSpLocks/>
          </p:cNvGrpSpPr>
          <p:nvPr/>
        </p:nvGrpSpPr>
        <p:grpSpPr bwMode="auto">
          <a:xfrm rot="1283135">
            <a:off x="4443197" y="1596242"/>
            <a:ext cx="1906303" cy="1908804"/>
            <a:chOff x="0" y="0"/>
            <a:chExt cx="1200" cy="1200"/>
          </a:xfrm>
          <a:solidFill>
            <a:schemeClr val="accent1"/>
          </a:solidFill>
        </p:grpSpPr>
        <p:sp>
          <p:nvSpPr>
            <p:cNvPr id="195"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96" name="Group 74"/>
            <p:cNvGrpSpPr>
              <a:grpSpLocks/>
            </p:cNvGrpSpPr>
            <p:nvPr/>
          </p:nvGrpSpPr>
          <p:grpSpPr bwMode="auto">
            <a:xfrm>
              <a:off x="456" y="0"/>
              <a:ext cx="288" cy="1200"/>
              <a:chOff x="0" y="0"/>
              <a:chExt cx="288" cy="1200"/>
            </a:xfrm>
            <a:grpFill/>
          </p:grpSpPr>
          <p:sp>
            <p:nvSpPr>
              <p:cNvPr id="206"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7"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7" name="Group 77"/>
            <p:cNvGrpSpPr>
              <a:grpSpLocks/>
            </p:cNvGrpSpPr>
            <p:nvPr/>
          </p:nvGrpSpPr>
          <p:grpSpPr bwMode="auto">
            <a:xfrm rot="-5400000">
              <a:off x="456" y="0"/>
              <a:ext cx="288" cy="1200"/>
              <a:chOff x="0" y="0"/>
              <a:chExt cx="288" cy="1200"/>
            </a:xfrm>
            <a:grpFill/>
          </p:grpSpPr>
          <p:sp>
            <p:nvSpPr>
              <p:cNvPr id="204"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8" name="Group 80"/>
            <p:cNvGrpSpPr>
              <a:grpSpLocks/>
            </p:cNvGrpSpPr>
            <p:nvPr/>
          </p:nvGrpSpPr>
          <p:grpSpPr bwMode="auto">
            <a:xfrm rot="-2700000">
              <a:off x="456" y="0"/>
              <a:ext cx="288" cy="1200"/>
              <a:chOff x="0" y="0"/>
              <a:chExt cx="288" cy="1200"/>
            </a:xfrm>
            <a:grpFill/>
          </p:grpSpPr>
          <p:sp>
            <p:nvSpPr>
              <p:cNvPr id="202"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3"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9" name="Group 83"/>
            <p:cNvGrpSpPr>
              <a:grpSpLocks/>
            </p:cNvGrpSpPr>
            <p:nvPr/>
          </p:nvGrpSpPr>
          <p:grpSpPr bwMode="auto">
            <a:xfrm rot="2700000" flipH="1">
              <a:off x="457" y="0"/>
              <a:ext cx="288" cy="1200"/>
              <a:chOff x="0" y="0"/>
              <a:chExt cx="288" cy="1200"/>
            </a:xfrm>
            <a:grpFill/>
          </p:grpSpPr>
          <p:sp>
            <p:nvSpPr>
              <p:cNvPr id="200"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1"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08" name="Group 86"/>
          <p:cNvGrpSpPr>
            <a:grpSpLocks/>
          </p:cNvGrpSpPr>
          <p:nvPr/>
        </p:nvGrpSpPr>
        <p:grpSpPr bwMode="auto">
          <a:xfrm>
            <a:off x="6156447" y="2417286"/>
            <a:ext cx="1511896" cy="1513879"/>
            <a:chOff x="0" y="0"/>
            <a:chExt cx="1200" cy="1200"/>
          </a:xfrm>
          <a:solidFill>
            <a:schemeClr val="accent4"/>
          </a:solidFill>
        </p:grpSpPr>
        <p:sp>
          <p:nvSpPr>
            <p:cNvPr id="209"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10" name="Group 88"/>
            <p:cNvGrpSpPr>
              <a:grpSpLocks/>
            </p:cNvGrpSpPr>
            <p:nvPr/>
          </p:nvGrpSpPr>
          <p:grpSpPr bwMode="auto">
            <a:xfrm>
              <a:off x="456" y="0"/>
              <a:ext cx="288" cy="1200"/>
              <a:chOff x="0" y="0"/>
              <a:chExt cx="288" cy="1200"/>
            </a:xfrm>
            <a:grpFill/>
          </p:grpSpPr>
          <p:sp>
            <p:nvSpPr>
              <p:cNvPr id="220"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1"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1" name="Group 91"/>
            <p:cNvGrpSpPr>
              <a:grpSpLocks/>
            </p:cNvGrpSpPr>
            <p:nvPr/>
          </p:nvGrpSpPr>
          <p:grpSpPr bwMode="auto">
            <a:xfrm rot="-5400000">
              <a:off x="456" y="0"/>
              <a:ext cx="288" cy="1200"/>
              <a:chOff x="0" y="0"/>
              <a:chExt cx="288" cy="1200"/>
            </a:xfrm>
            <a:grpFill/>
          </p:grpSpPr>
          <p:sp>
            <p:nvSpPr>
              <p:cNvPr id="218"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9"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2" name="Group 94"/>
            <p:cNvGrpSpPr>
              <a:grpSpLocks/>
            </p:cNvGrpSpPr>
            <p:nvPr/>
          </p:nvGrpSpPr>
          <p:grpSpPr bwMode="auto">
            <a:xfrm rot="-2700000">
              <a:off x="456" y="0"/>
              <a:ext cx="288" cy="1200"/>
              <a:chOff x="0" y="0"/>
              <a:chExt cx="288" cy="1200"/>
            </a:xfrm>
            <a:grpFill/>
          </p:grpSpPr>
          <p:sp>
            <p:nvSpPr>
              <p:cNvPr id="216"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7"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3" name="Group 97"/>
            <p:cNvGrpSpPr>
              <a:grpSpLocks/>
            </p:cNvGrpSpPr>
            <p:nvPr/>
          </p:nvGrpSpPr>
          <p:grpSpPr bwMode="auto">
            <a:xfrm rot="2700000" flipH="1">
              <a:off x="457" y="0"/>
              <a:ext cx="288" cy="1200"/>
              <a:chOff x="0" y="0"/>
              <a:chExt cx="288" cy="1200"/>
            </a:xfrm>
            <a:grpFill/>
          </p:grpSpPr>
          <p:sp>
            <p:nvSpPr>
              <p:cNvPr id="214"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22" name="Group 100"/>
          <p:cNvGrpSpPr>
            <a:grpSpLocks/>
          </p:cNvGrpSpPr>
          <p:nvPr/>
        </p:nvGrpSpPr>
        <p:grpSpPr bwMode="auto">
          <a:xfrm>
            <a:off x="6152139" y="2424666"/>
            <a:ext cx="1516205" cy="1518195"/>
            <a:chOff x="0" y="0"/>
            <a:chExt cx="1200" cy="1200"/>
          </a:xfrm>
          <a:solidFill>
            <a:schemeClr val="accent2"/>
          </a:solidFill>
        </p:grpSpPr>
        <p:sp>
          <p:nvSpPr>
            <p:cNvPr id="223"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24" name="Group 102"/>
            <p:cNvGrpSpPr>
              <a:grpSpLocks/>
            </p:cNvGrpSpPr>
            <p:nvPr/>
          </p:nvGrpSpPr>
          <p:grpSpPr bwMode="auto">
            <a:xfrm>
              <a:off x="456" y="0"/>
              <a:ext cx="288" cy="1200"/>
              <a:chOff x="0" y="0"/>
              <a:chExt cx="288" cy="1200"/>
            </a:xfrm>
            <a:grpFill/>
          </p:grpSpPr>
          <p:sp>
            <p:nvSpPr>
              <p:cNvPr id="234"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5"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5" name="Group 105"/>
            <p:cNvGrpSpPr>
              <a:grpSpLocks/>
            </p:cNvGrpSpPr>
            <p:nvPr/>
          </p:nvGrpSpPr>
          <p:grpSpPr bwMode="auto">
            <a:xfrm rot="-5400000">
              <a:off x="456" y="0"/>
              <a:ext cx="288" cy="1200"/>
              <a:chOff x="0" y="0"/>
              <a:chExt cx="288" cy="1200"/>
            </a:xfrm>
            <a:grpFill/>
          </p:grpSpPr>
          <p:sp>
            <p:nvSpPr>
              <p:cNvPr id="232"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3"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6" name="Group 108"/>
            <p:cNvGrpSpPr>
              <a:grpSpLocks/>
            </p:cNvGrpSpPr>
            <p:nvPr/>
          </p:nvGrpSpPr>
          <p:grpSpPr bwMode="auto">
            <a:xfrm rot="-2700000">
              <a:off x="456" y="0"/>
              <a:ext cx="288" cy="1200"/>
              <a:chOff x="0" y="0"/>
              <a:chExt cx="288" cy="1200"/>
            </a:xfrm>
            <a:grpFill/>
          </p:grpSpPr>
          <p:sp>
            <p:nvSpPr>
              <p:cNvPr id="230"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1"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7" name="Group 111"/>
            <p:cNvGrpSpPr>
              <a:grpSpLocks/>
            </p:cNvGrpSpPr>
            <p:nvPr/>
          </p:nvGrpSpPr>
          <p:grpSpPr bwMode="auto">
            <a:xfrm rot="2700000" flipH="1">
              <a:off x="457" y="0"/>
              <a:ext cx="288" cy="1200"/>
              <a:chOff x="0" y="0"/>
              <a:chExt cx="288" cy="1200"/>
            </a:xfrm>
            <a:grpFill/>
          </p:grpSpPr>
          <p:sp>
            <p:nvSpPr>
              <p:cNvPr id="228"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9"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0630" y="145155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7310" y="176231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7833" y="362040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a:solidFill>
                  <a:schemeClr val="accent1"/>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4167" y="1854034"/>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633" y="2217666"/>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0806" y="2919035"/>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5165" y="2157240"/>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7536" y="2783078"/>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122" name="TextBox 12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23" name="TextBox 12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8158155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1">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1">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1">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utoUpdateAnimBg="0"/>
      <p:bldP spid="237" grpId="0" autoUpdateAnimBg="0"/>
      <p:bldP spid="238" grpId="0" autoUpdateAnimBg="0"/>
      <p:bldP spid="239" grpId="0" autoUpdateAnimBg="0"/>
      <p:bldP spid="240" grpId="0" autoUpdateAnimBg="0"/>
      <p:bldP spid="241" grpId="0" autoUpdateAnimBg="0"/>
      <p:bldP spid="242" grpId="0" autoUpdateAnimBg="0"/>
      <p:bldP spid="2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2708" y="3147276"/>
            <a:ext cx="1942333"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42609" y="3147276"/>
            <a:ext cx="2040247"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225" y="3147276"/>
            <a:ext cx="2069521"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接连接符 26"/>
          <p:cNvCxnSpPr>
            <a:stCxn id="29" idx="6"/>
            <a:endCxn id="28" idx="2"/>
          </p:cNvCxnSpPr>
          <p:nvPr/>
        </p:nvCxnSpPr>
        <p:spPr>
          <a:xfrm>
            <a:off x="2021149" y="2042740"/>
            <a:ext cx="6826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808" y="1579389"/>
            <a:ext cx="925541" cy="926702"/>
          </a:xfrm>
          <a:prstGeom prst="ellipse">
            <a:avLst/>
          </a:prstGeom>
          <a:noFill/>
          <a:ln w="127000">
            <a:solidFill>
              <a:schemeClr val="accent2"/>
            </a:solidFill>
            <a:round/>
            <a:headEnd/>
            <a:tailEnd/>
          </a:ln>
        </p:spPr>
        <p:txBody>
          <a:bodyPr vert="horz" wrap="square" lIns="24455" tIns="31057" rIns="24455" bIns="31057" numCol="1" anchor="ctr" anchorCtr="0" compatLnSpc="1">
            <a:prstTxWarp prst="textNoShape">
              <a:avLst/>
            </a:prstTxWarp>
          </a:bodyPr>
          <a:lstStyle/>
          <a:p>
            <a:pPr algn="ct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p>
        </p:txBody>
      </p:sp>
      <p:sp>
        <p:nvSpPr>
          <p:cNvPr id="29" name="Oval 15"/>
          <p:cNvSpPr>
            <a:spLocks noChangeArrowheads="1"/>
          </p:cNvSpPr>
          <p:nvPr/>
        </p:nvSpPr>
        <p:spPr bwMode="auto">
          <a:xfrm>
            <a:off x="1275433" y="1668447"/>
            <a:ext cx="745717" cy="748589"/>
          </a:xfrm>
          <a:prstGeom prst="ellipse">
            <a:avLst/>
          </a:prstGeom>
          <a:noFill/>
          <a:ln w="127000">
            <a:solidFill>
              <a:schemeClr val="accent5"/>
            </a:solidFill>
            <a:round/>
            <a:headEnd/>
            <a:tailEnd/>
          </a:ln>
          <a:effectLst/>
        </p:spPr>
        <p:txBody>
          <a:bodyPr vert="horz" wrap="square" lIns="62117" tIns="31057" rIns="62117" bIns="31057" numCol="1" anchor="ctr" anchorCtr="0" compatLnSpc="1">
            <a:prstTxWarp prst="textNoShape">
              <a:avLst/>
            </a:prstTxWarp>
          </a:body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30" name="Group 22"/>
          <p:cNvGrpSpPr>
            <a:grpSpLocks/>
          </p:cNvGrpSpPr>
          <p:nvPr/>
        </p:nvGrpSpPr>
        <p:grpSpPr bwMode="auto">
          <a:xfrm>
            <a:off x="4648347" y="1265078"/>
            <a:ext cx="769718" cy="342211"/>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32"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3" name="矩形 60"/>
          <p:cNvSpPr>
            <a:spLocks noChangeArrowheads="1"/>
          </p:cNvSpPr>
          <p:nvPr/>
        </p:nvSpPr>
        <p:spPr bwMode="auto">
          <a:xfrm>
            <a:off x="5546664" y="1193002"/>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p:txBody>
      </p:sp>
      <p:grpSp>
        <p:nvGrpSpPr>
          <p:cNvPr id="34" name="Group 22"/>
          <p:cNvGrpSpPr>
            <a:grpSpLocks/>
          </p:cNvGrpSpPr>
          <p:nvPr/>
        </p:nvGrpSpPr>
        <p:grpSpPr bwMode="auto">
          <a:xfrm>
            <a:off x="4648347" y="1865240"/>
            <a:ext cx="769718" cy="342211"/>
            <a:chOff x="0" y="0"/>
            <a:chExt cx="1131895" cy="504056"/>
          </a:xfrm>
        </p:grpSpPr>
        <p:sp>
          <p:nvSpPr>
            <p:cNvPr id="35"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36"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7" name="矩形 60"/>
          <p:cNvSpPr>
            <a:spLocks noChangeArrowheads="1"/>
          </p:cNvSpPr>
          <p:nvPr/>
        </p:nvSpPr>
        <p:spPr bwMode="auto">
          <a:xfrm>
            <a:off x="5546664" y="1793165"/>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p:txBody>
      </p:sp>
      <p:grpSp>
        <p:nvGrpSpPr>
          <p:cNvPr id="38" name="Group 22"/>
          <p:cNvGrpSpPr>
            <a:grpSpLocks/>
          </p:cNvGrpSpPr>
          <p:nvPr/>
        </p:nvGrpSpPr>
        <p:grpSpPr bwMode="auto">
          <a:xfrm>
            <a:off x="4648347" y="2474110"/>
            <a:ext cx="769718" cy="342211"/>
            <a:chOff x="0" y="0"/>
            <a:chExt cx="1131894" cy="504056"/>
          </a:xfrm>
        </p:grpSpPr>
        <p:sp>
          <p:nvSpPr>
            <p:cNvPr id="3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40" name="文本框 47"/>
            <p:cNvSpPr>
              <a:spLocks noChangeArrowheads="1"/>
            </p:cNvSpPr>
            <p:nvPr/>
          </p:nvSpPr>
          <p:spPr bwMode="auto">
            <a:xfrm>
              <a:off x="51774" y="41771"/>
              <a:ext cx="1080120"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41" name="矩形 60"/>
          <p:cNvSpPr>
            <a:spLocks noChangeArrowheads="1"/>
          </p:cNvSpPr>
          <p:nvPr/>
        </p:nvSpPr>
        <p:spPr bwMode="auto">
          <a:xfrm>
            <a:off x="5546664" y="2402034"/>
            <a:ext cx="2265696" cy="4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p:txBody>
      </p:sp>
      <p:grpSp>
        <p:nvGrpSpPr>
          <p:cNvPr id="42" name="组合 41"/>
          <p:cNvGrpSpPr/>
          <p:nvPr/>
        </p:nvGrpSpPr>
        <p:grpSpPr>
          <a:xfrm>
            <a:off x="3673015" y="1419622"/>
            <a:ext cx="975332" cy="1209028"/>
            <a:chOff x="3851918" y="1267706"/>
            <a:chExt cx="1077194" cy="1333449"/>
          </a:xfrm>
        </p:grpSpPr>
        <p:cxnSp>
          <p:nvCxnSpPr>
            <p:cNvPr id="43" name="肘形连接符 42"/>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35"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7" name="TextBox 4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96585888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1+#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142899" y="1359345"/>
            <a:ext cx="1501663" cy="671415"/>
            <a:chOff x="465719" y="1295954"/>
            <a:chExt cx="1658494" cy="740511"/>
          </a:xfrm>
        </p:grpSpPr>
        <p:sp>
          <p:nvSpPr>
            <p:cNvPr id="3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3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04740" y="1515478"/>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698744" y="1275606"/>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2" name="组合 41"/>
          <p:cNvGrpSpPr/>
          <p:nvPr/>
        </p:nvGrpSpPr>
        <p:grpSpPr>
          <a:xfrm>
            <a:off x="1142899" y="3641919"/>
            <a:ext cx="1501663" cy="703527"/>
            <a:chOff x="465719" y="3291830"/>
            <a:chExt cx="1658494" cy="740511"/>
          </a:xfrm>
        </p:grpSpPr>
        <p:sp>
          <p:nvSpPr>
            <p:cNvPr id="4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804740" y="2694790"/>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698744" y="2454920"/>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p:nvPr/>
        </p:nvSpPr>
        <p:spPr>
          <a:xfrm>
            <a:off x="2804740" y="3832554"/>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698744" y="3592685"/>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9" name="Group 4"/>
          <p:cNvGrpSpPr/>
          <p:nvPr/>
        </p:nvGrpSpPr>
        <p:grpSpPr>
          <a:xfrm>
            <a:off x="1142899" y="2503790"/>
            <a:ext cx="1501663" cy="702856"/>
            <a:chOff x="1372486" y="3793072"/>
            <a:chExt cx="6146978" cy="2804667"/>
          </a:xfrm>
        </p:grpSpPr>
        <p:sp>
          <p:nvSpPr>
            <p:cNvPr id="5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1" name="Group 2"/>
            <p:cNvGrpSpPr>
              <a:grpSpLocks/>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4" name="TextBox 23"/>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2152654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175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0-#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35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435"/>
            <a:ext cx="3525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a:solidFill>
                  <a:schemeClr val="accent1"/>
                </a:solidFill>
                <a:latin typeface="微软雅黑" panose="020B0503020204020204" pitchFamily="34" charset="-122"/>
                <a:ea typeface="微软雅黑" panose="020B0503020204020204" pitchFamily="34" charset="-122"/>
              </a:rPr>
              <a:t>THANKS</a:t>
            </a:r>
          </a:p>
        </p:txBody>
      </p:sp>
      <p:sp>
        <p:nvSpPr>
          <p:cNvPr id="4" name="空心弧 3"/>
          <p:cNvSpPr/>
          <p:nvPr/>
        </p:nvSpPr>
        <p:spPr bwMode="auto">
          <a:xfrm rot="7086271">
            <a:off x="4967288" y="1569017"/>
            <a:ext cx="1482725" cy="1482725"/>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TextBox 8"/>
          <p:cNvSpPr txBox="1">
            <a:spLocks noChangeArrowheads="1"/>
          </p:cNvSpPr>
          <p:nvPr/>
        </p:nvSpPr>
        <p:spPr bwMode="auto">
          <a:xfrm>
            <a:off x="2830513" y="2653279"/>
            <a:ext cx="219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eaLnBrk="1" hangingPunct="1">
              <a:defRPr/>
            </a:pPr>
            <a:r>
              <a:rPr lang="zh-CN" altLang="en-US" sz="1800" dirty="0" smtClean="0">
                <a:solidFill>
                  <a:schemeClr val="tx1">
                    <a:lumMod val="75000"/>
                    <a:lumOff val="25000"/>
                  </a:schemeClr>
                </a:solidFill>
                <a:latin typeface="微软雅黑" pitchFamily="34" charset="-122"/>
                <a:ea typeface="微软雅黑" pitchFamily="34" charset="-122"/>
              </a:rPr>
              <a:t>谢谢聆听</a:t>
            </a:r>
          </a:p>
        </p:txBody>
      </p:sp>
      <p:cxnSp>
        <p:nvCxnSpPr>
          <p:cNvPr id="6" name="直接连接符 5"/>
          <p:cNvCxnSpPr/>
          <p:nvPr/>
        </p:nvCxnSpPr>
        <p:spPr>
          <a:xfrm>
            <a:off x="1331640" y="386957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672" y="3941288"/>
            <a:ext cx="5904656" cy="276999"/>
          </a:xfrm>
          <a:prstGeom prst="rect">
            <a:avLst/>
          </a:prstGeom>
          <a:noFill/>
        </p:spPr>
        <p:txBody>
          <a:bodyPr wrap="square" rtlCol="0">
            <a:spAutoFit/>
          </a:bodyPr>
          <a:lstStyle/>
          <a:p>
            <a:pPr algn="ctr"/>
            <a:r>
              <a:rPr lang="en-US" altLang="zh-CN" sz="1200" dirty="0" smtClean="0">
                <a:solidFill>
                  <a:schemeClr val="accent1"/>
                </a:solidFill>
                <a:latin typeface="Impact" pitchFamily="34" charset="0"/>
              </a:rPr>
              <a:t>COMPANY</a:t>
            </a:r>
            <a:r>
              <a:rPr lang="zh-CN" altLang="en-US" sz="1200" dirty="0" smtClean="0">
                <a:solidFill>
                  <a:schemeClr val="accent1"/>
                </a:solidFill>
                <a:latin typeface="Impact" pitchFamily="34" charset="0"/>
              </a:rPr>
              <a:t>：</a:t>
            </a:r>
            <a:r>
              <a:rPr lang="zh-CN" altLang="en-US" sz="1200" b="1" dirty="0" smtClean="0">
                <a:solidFill>
                  <a:schemeClr val="bg1">
                    <a:lumMod val="50000"/>
                  </a:schemeClr>
                </a:solidFill>
                <a:latin typeface="微软雅黑" pitchFamily="34" charset="-122"/>
                <a:ea typeface="微软雅黑" pitchFamily="34" charset="-122"/>
              </a:rPr>
              <a:t>中国某某科技有限公司         </a:t>
            </a:r>
            <a:r>
              <a:rPr lang="en-US" altLang="zh-CN" sz="1200" dirty="0" smtClean="0">
                <a:solidFill>
                  <a:schemeClr val="accent1"/>
                </a:solidFill>
                <a:latin typeface="Impact" pitchFamily="34" charset="0"/>
              </a:rPr>
              <a:t>DESIGNER:  </a:t>
            </a:r>
            <a:r>
              <a:rPr lang="en-US" altLang="zh-CN" sz="1200" b="1" dirty="0" smtClean="0">
                <a:solidFill>
                  <a:schemeClr val="bg1">
                    <a:lumMod val="50000"/>
                  </a:schemeClr>
                </a:solidFill>
                <a:latin typeface="Impact" pitchFamily="34" charset="0"/>
                <a:ea typeface="微软雅黑" pitchFamily="34" charset="-122"/>
              </a:rPr>
              <a:t>XXX               </a:t>
            </a:r>
            <a:r>
              <a:rPr lang="en-US" altLang="zh-CN" sz="1200" dirty="0" smtClean="0">
                <a:solidFill>
                  <a:schemeClr val="accent1"/>
                </a:solidFill>
                <a:latin typeface="Impact" pitchFamily="34" charset="0"/>
                <a:ea typeface="微软雅黑" pitchFamily="34" charset="-122"/>
              </a:rPr>
              <a:t>DATE:  </a:t>
            </a:r>
            <a:r>
              <a:rPr lang="en-US" altLang="zh-CN" sz="1200" dirty="0" smtClean="0">
                <a:solidFill>
                  <a:schemeClr val="bg1">
                    <a:lumMod val="50000"/>
                  </a:schemeClr>
                </a:solidFill>
                <a:latin typeface="Impact" pitchFamily="34" charset="0"/>
                <a:ea typeface="微软雅黑" pitchFamily="34" charset="-122"/>
              </a:rPr>
              <a:t>2026-3-31</a:t>
            </a:r>
            <a:endParaRPr lang="zh-CN" altLang="en-US" sz="1200" dirty="0" smtClean="0">
              <a:solidFill>
                <a:schemeClr val="bg1">
                  <a:lumMod val="50000"/>
                </a:schemeClr>
              </a:solidFill>
              <a:latin typeface="Impact" pitchFamily="34" charset="0"/>
              <a:ea typeface="微软雅黑" pitchFamily="34" charset="-122"/>
            </a:endParaRPr>
          </a:p>
        </p:txBody>
      </p:sp>
    </p:spTree>
    <p:extLst>
      <p:ext uri="{BB962C8B-B14F-4D97-AF65-F5344CB8AC3E}">
        <p14:creationId xmlns:p14="http://schemas.microsoft.com/office/powerpoint/2010/main" val="4486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6" name="TextBox 5"/>
          <p:cNvSpPr txBox="1"/>
          <p:nvPr/>
        </p:nvSpPr>
        <p:spPr>
          <a:xfrm>
            <a:off x="566852" y="1773272"/>
            <a:ext cx="1218603"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01</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0458878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7" name="箭头3"/>
          <p:cNvSpPr>
            <a:spLocks/>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8" name="箭头2"/>
          <p:cNvSpPr>
            <a:spLocks/>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9" name="箭头1"/>
          <p:cNvSpPr>
            <a:spLocks/>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30"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446313" y="1347614"/>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2"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446313" y="2442238"/>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4"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446313" y="3523042"/>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6" name="Oval 19"/>
          <p:cNvSpPr>
            <a:spLocks noChangeArrowheads="1"/>
          </p:cNvSpPr>
          <p:nvPr/>
        </p:nvSpPr>
        <p:spPr bwMode="auto">
          <a:xfrm>
            <a:off x="1111928" y="2442238"/>
            <a:ext cx="892911" cy="894027"/>
          </a:xfrm>
          <a:prstGeom prst="ellipse">
            <a:avLst/>
          </a:prstGeom>
          <a:solidFill>
            <a:schemeClr val="accent1"/>
          </a:solidFill>
          <a:ln w="9525">
            <a:noFill/>
            <a:round/>
            <a:headEnd/>
            <a:tailEnd/>
          </a:ln>
          <a:effectLst/>
        </p:spPr>
        <p:txBody>
          <a:bodyPr lIns="62118" tIns="31058" rIns="62118" bIns="31058" anchor="ctr"/>
          <a:lstStyle/>
          <a:p>
            <a:pPr algn="ctr">
              <a:lnSpc>
                <a:spcPct val="120000"/>
              </a:lnSpc>
              <a:defRPr/>
            </a:pPr>
            <a:r>
              <a:rPr lang="zh-CN" altLang="en-US" sz="1900" b="1" kern="0" dirty="0">
                <a:solidFill>
                  <a:schemeClr val="bg1"/>
                </a:solidFill>
                <a:latin typeface="Arial" pitchFamily="34" charset="0"/>
                <a:ea typeface="微软雅黑" pitchFamily="34" charset="-122"/>
              </a:rPr>
              <a:t>工作</a:t>
            </a:r>
            <a:endParaRPr lang="en-US" altLang="zh-CN" sz="1900" b="1" kern="0" dirty="0">
              <a:solidFill>
                <a:schemeClr val="bg1"/>
              </a:solidFill>
              <a:latin typeface="Arial" pitchFamily="34" charset="0"/>
              <a:ea typeface="微软雅黑" pitchFamily="34" charset="-122"/>
            </a:endParaRPr>
          </a:p>
          <a:p>
            <a:pPr algn="ctr">
              <a:lnSpc>
                <a:spcPct val="120000"/>
              </a:lnSpc>
              <a:defRPr/>
            </a:pPr>
            <a:r>
              <a:rPr lang="zh-CN" altLang="en-US" sz="1900" b="1" kern="0" dirty="0">
                <a:solidFill>
                  <a:schemeClr val="bg1"/>
                </a:solidFill>
                <a:latin typeface="Arial" pitchFamily="34" charset="0"/>
                <a:ea typeface="微软雅黑" pitchFamily="34" charset="-122"/>
              </a:rPr>
              <a:t>概述</a:t>
            </a:r>
          </a:p>
        </p:txBody>
      </p:sp>
    </p:spTree>
    <p:extLst>
      <p:ext uri="{BB962C8B-B14F-4D97-AF65-F5344CB8AC3E}">
        <p14:creationId xmlns:p14="http://schemas.microsoft.com/office/powerpoint/2010/main" val="18001104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3" name="TextBox 4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44" name="Straight Connector 30"/>
          <p:cNvCxnSpPr/>
          <p:nvPr/>
        </p:nvCxnSpPr>
        <p:spPr>
          <a:xfrm>
            <a:off x="1720006"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16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1608730" y="3863107"/>
            <a:ext cx="6325104" cy="796875"/>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zh-CN" altLang="en-US" b="1" dirty="0">
                <a:solidFill>
                  <a:schemeClr val="accent1"/>
                </a:solidFill>
                <a:latin typeface="微软雅黑" pitchFamily="34" charset="-122"/>
                <a:ea typeface="微软雅黑" pitchFamily="34" charset="-122"/>
              </a:rPr>
              <a:t>单击此处添加标题</a:t>
            </a:r>
          </a:p>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a:t>
            </a:r>
            <a:r>
              <a:rPr lang="zh-CN" altLang="en-US" sz="1200" dirty="0" smtClean="0">
                <a:solidFill>
                  <a:schemeClr val="tx1">
                    <a:lumMod val="75000"/>
                    <a:lumOff val="25000"/>
                  </a:schemeClr>
                </a:solidFill>
                <a:latin typeface="微软雅黑" pitchFamily="34" charset="-122"/>
                <a:ea typeface="微软雅黑" pitchFamily="34" charset="-122"/>
              </a:rPr>
              <a:t>图表的</a:t>
            </a:r>
            <a:r>
              <a:rPr lang="zh-CN" altLang="en-US" sz="1200" dirty="0">
                <a:solidFill>
                  <a:schemeClr val="tx1">
                    <a:lumMod val="75000"/>
                    <a:lumOff val="25000"/>
                  </a:schemeClr>
                </a:solidFill>
                <a:latin typeface="微软雅黑" pitchFamily="34" charset="-122"/>
                <a:ea typeface="微软雅黑" pitchFamily="34" charset="-122"/>
              </a:rPr>
              <a:t>综合描述</a:t>
            </a:r>
            <a:r>
              <a:rPr lang="zh-CN" altLang="en-US" sz="1200" dirty="0" smtClean="0">
                <a:solidFill>
                  <a:schemeClr val="tx1">
                    <a:lumMod val="75000"/>
                    <a:lumOff val="25000"/>
                  </a:schemeClr>
                </a:solidFill>
                <a:latin typeface="微软雅黑" pitchFamily="34" charset="-122"/>
                <a:ea typeface="微软雅黑" pitchFamily="34" charset="-122"/>
              </a:rPr>
              <a:t>说明。</a:t>
            </a:r>
            <a:endParaRPr lang="zh-CN" altLang="en-US" sz="1200" dirty="0">
              <a:solidFill>
                <a:schemeClr val="tx1">
                  <a:lumMod val="75000"/>
                  <a:lumOff val="25000"/>
                </a:schemeClr>
              </a:solidFill>
              <a:latin typeface="微软雅黑" pitchFamily="34" charset="-122"/>
              <a:ea typeface="微软雅黑" pitchFamily="34" charset="-122"/>
            </a:endParaRPr>
          </a:p>
        </p:txBody>
      </p:sp>
      <p:cxnSp>
        <p:nvCxnSpPr>
          <p:cNvPr id="47" name="Straight Connector 52"/>
          <p:cNvCxnSpPr/>
          <p:nvPr/>
        </p:nvCxnSpPr>
        <p:spPr>
          <a:xfrm>
            <a:off x="457718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5990"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855"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a:xfrm>
            <a:off x="6890517" y="2064081"/>
            <a:ext cx="1484620"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pic>
        <p:nvPicPr>
          <p:cNvPr id="5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07504" y="3165528"/>
            <a:ext cx="7885646" cy="493037"/>
          </a:xfrm>
          <a:prstGeom prst="rect">
            <a:avLst/>
          </a:prstGeom>
          <a:noFill/>
          <a:extLst>
            <a:ext uri="{909E8E84-426E-40DD-AFC4-6F175D3DCCD1}">
              <a14:hiddenFill xmlns:a14="http://schemas.microsoft.com/office/drawing/2010/main">
                <a:solidFill>
                  <a:srgbClr val="FFFFFF"/>
                </a:solidFill>
              </a14:hiddenFill>
            </a:ext>
          </a:extLst>
        </p:spPr>
      </p:pic>
      <p:sp>
        <p:nvSpPr>
          <p:cNvPr id="52" name="Content Placeholder 2"/>
          <p:cNvSpPr txBox="1">
            <a:spLocks/>
          </p:cNvSpPr>
          <p:nvPr/>
        </p:nvSpPr>
        <p:spPr>
          <a:xfrm>
            <a:off x="5398348"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3" name="Content Placeholder 2"/>
          <p:cNvSpPr txBox="1">
            <a:spLocks/>
          </p:cNvSpPr>
          <p:nvPr/>
        </p:nvSpPr>
        <p:spPr>
          <a:xfrm>
            <a:off x="3997965"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4" name="Content Placeholder 2"/>
          <p:cNvSpPr txBox="1">
            <a:spLocks/>
          </p:cNvSpPr>
          <p:nvPr/>
        </p:nvSpPr>
        <p:spPr>
          <a:xfrm>
            <a:off x="2456424" y="2064081"/>
            <a:ext cx="1491776"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5" name="Content Placeholder 2"/>
          <p:cNvSpPr txBox="1">
            <a:spLocks/>
          </p:cNvSpPr>
          <p:nvPr/>
        </p:nvSpPr>
        <p:spPr>
          <a:xfrm>
            <a:off x="1021866" y="2064081"/>
            <a:ext cx="1458188"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sz="1100" dirty="0">
              <a:solidFill>
                <a:schemeClr val="tx1">
                  <a:lumMod val="75000"/>
                  <a:lumOff val="25000"/>
                </a:schemeClr>
              </a:solidFill>
              <a:latin typeface="微软雅黑" pitchFamily="34" charset="-122"/>
              <a:ea typeface="微软雅黑" pitchFamily="34" charset="-122"/>
            </a:endParaRPr>
          </a:p>
        </p:txBody>
      </p:sp>
      <p:grpSp>
        <p:nvGrpSpPr>
          <p:cNvPr id="56" name="组合 55"/>
          <p:cNvGrpSpPr/>
          <p:nvPr/>
        </p:nvGrpSpPr>
        <p:grpSpPr>
          <a:xfrm>
            <a:off x="1359593" y="1306944"/>
            <a:ext cx="700868" cy="585088"/>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58" name="TextBox 57"/>
            <p:cNvSpPr txBox="1"/>
            <p:nvPr/>
          </p:nvSpPr>
          <p:spPr>
            <a:xfrm>
              <a:off x="2677316" y="1819793"/>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2012</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59" name="组合 58"/>
          <p:cNvGrpSpPr/>
          <p:nvPr/>
        </p:nvGrpSpPr>
        <p:grpSpPr>
          <a:xfrm>
            <a:off x="2852463" y="1309822"/>
            <a:ext cx="700868" cy="585088"/>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1" name="TextBox 60"/>
            <p:cNvSpPr txBox="1"/>
            <p:nvPr/>
          </p:nvSpPr>
          <p:spPr>
            <a:xfrm>
              <a:off x="4532339" y="1823935"/>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2013</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2" name="组合 61"/>
          <p:cNvGrpSpPr/>
          <p:nvPr/>
        </p:nvGrpSpPr>
        <p:grpSpPr>
          <a:xfrm>
            <a:off x="4262484" y="1309822"/>
            <a:ext cx="700868" cy="585088"/>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4" name="TextBox 63"/>
            <p:cNvSpPr txBox="1"/>
            <p:nvPr/>
          </p:nvSpPr>
          <p:spPr>
            <a:xfrm>
              <a:off x="6416419" y="1816551"/>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2014</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5" name="组合 64"/>
          <p:cNvGrpSpPr/>
          <p:nvPr/>
        </p:nvGrpSpPr>
        <p:grpSpPr>
          <a:xfrm>
            <a:off x="5801291" y="1309822"/>
            <a:ext cx="700868" cy="585088"/>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7" name="TextBox 66"/>
            <p:cNvSpPr txBox="1"/>
            <p:nvPr/>
          </p:nvSpPr>
          <p:spPr>
            <a:xfrm>
              <a:off x="8271039" y="1823410"/>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2015</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8" name="组合 67"/>
          <p:cNvGrpSpPr/>
          <p:nvPr/>
        </p:nvGrpSpPr>
        <p:grpSpPr>
          <a:xfrm>
            <a:off x="7156156" y="1309822"/>
            <a:ext cx="700868" cy="585088"/>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70" name="TextBox 69"/>
            <p:cNvSpPr txBox="1"/>
            <p:nvPr/>
          </p:nvSpPr>
          <p:spPr>
            <a:xfrm>
              <a:off x="10099471" y="1812320"/>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2016</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50681"/>
          <a:stretch/>
        </p:blipFill>
        <p:spPr bwMode="auto">
          <a:xfrm rot="10800000" flipV="1">
            <a:off x="6839379" y="3053547"/>
            <a:ext cx="2307543" cy="60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218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8" y="2837406"/>
            <a:ext cx="2252381"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4957546" y="1131590"/>
            <a:ext cx="838590" cy="7909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smtClean="0">
                <a:solidFill>
                  <a:schemeClr val="bg1"/>
                </a:solidFill>
                <a:latin typeface="微软雅黑" pitchFamily="34" charset="-122"/>
                <a:ea typeface="微软雅黑" pitchFamily="34" charset="-122"/>
              </a:rPr>
              <a:t>2016</a:t>
            </a:r>
            <a:endParaRPr lang="en-US" sz="1400" b="1" dirty="0">
              <a:solidFill>
                <a:schemeClr val="bg1"/>
              </a:solidFill>
              <a:latin typeface="微软雅黑" pitchFamily="34" charset="-122"/>
              <a:ea typeface="微软雅黑" pitchFamily="34" charset="-122"/>
            </a:endParaRPr>
          </a:p>
        </p:txBody>
      </p:sp>
      <p:sp>
        <p:nvSpPr>
          <p:cNvPr id="25" name="Oval 5"/>
          <p:cNvSpPr/>
          <p:nvPr/>
        </p:nvSpPr>
        <p:spPr>
          <a:xfrm>
            <a:off x="3411117" y="1131590"/>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smtClean="0">
                <a:solidFill>
                  <a:schemeClr val="bg1"/>
                </a:solidFill>
                <a:latin typeface="微软雅黑" pitchFamily="34" charset="-122"/>
                <a:ea typeface="微软雅黑" pitchFamily="34" charset="-122"/>
              </a:rPr>
              <a:t>2015</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63901731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2012</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月</a:t>
            </a:r>
          </a:p>
        </p:txBody>
      </p:sp>
      <p:sp>
        <p:nvSpPr>
          <p:cNvPr id="5" name="圆角矩形 4"/>
          <p:cNvSpPr/>
          <p:nvPr/>
        </p:nvSpPr>
        <p:spPr>
          <a:xfrm>
            <a:off x="3657629" y="2842932"/>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2013</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月</a:t>
            </a:r>
          </a:p>
        </p:txBody>
      </p:sp>
      <p:sp>
        <p:nvSpPr>
          <p:cNvPr id="6" name="圆角矩形 5"/>
          <p:cNvSpPr/>
          <p:nvPr/>
        </p:nvSpPr>
        <p:spPr>
          <a:xfrm>
            <a:off x="4155060" y="2230346"/>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2014</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月</a:t>
            </a:r>
          </a:p>
        </p:txBody>
      </p:sp>
      <p:sp>
        <p:nvSpPr>
          <p:cNvPr id="7" name="圆角矩形 6"/>
          <p:cNvSpPr/>
          <p:nvPr/>
        </p:nvSpPr>
        <p:spPr>
          <a:xfrm>
            <a:off x="4712678" y="1652099"/>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2015</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358503" y="4059217"/>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2011</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月</a:t>
            </a:r>
          </a:p>
        </p:txBody>
      </p:sp>
      <p:sp>
        <p:nvSpPr>
          <p:cNvPr id="10" name="矩形 9"/>
          <p:cNvSpPr/>
          <p:nvPr/>
        </p:nvSpPr>
        <p:spPr>
          <a:xfrm>
            <a:off x="4712678"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133353"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541562"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5922937"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521224"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p:cNvSpPr>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smtClean="0">
                <a:solidFill>
                  <a:schemeClr val="accent1"/>
                </a:solidFill>
                <a:latin typeface="微软雅黑" pitchFamily="34" charset="-122"/>
                <a:ea typeface="微软雅黑" pitchFamily="34" charset="-122"/>
              </a:rPr>
              <a:t>添加标题内容文字</a:t>
            </a:r>
            <a:endParaRPr lang="en-US" sz="1400" b="1" dirty="0">
              <a:solidFill>
                <a:schemeClr val="accent1"/>
              </a:solidFill>
              <a:latin typeface="微软雅黑" pitchFamily="34" charset="-122"/>
              <a:ea typeface="微软雅黑" pitchFamily="34" charset="-122"/>
            </a:endParaRPr>
          </a:p>
        </p:txBody>
      </p:sp>
      <p:sp>
        <p:nvSpPr>
          <p:cNvPr id="17" name="TextBox 16"/>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8" name="TextBox 17"/>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4781393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5" name="TextBox 4"/>
            <p:cNvSpPr txBox="1"/>
            <p:nvPr/>
          </p:nvSpPr>
          <p:spPr>
            <a:xfrm>
              <a:off x="3033222" y="1474123"/>
              <a:ext cx="5688632"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9" name="TextBox 8"/>
            <p:cNvSpPr txBox="1"/>
            <p:nvPr/>
          </p:nvSpPr>
          <p:spPr>
            <a:xfrm>
              <a:off x="3023808" y="3939647"/>
              <a:ext cx="4085844"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单击此处添加标题</a:t>
              </a:r>
            </a:p>
          </p:txBody>
        </p:sp>
      </p:grpSp>
      <p:sp>
        <p:nvSpPr>
          <p:cNvPr id="10" name="TextBox 9"/>
          <p:cNvSpPr txBox="1"/>
          <p:nvPr/>
        </p:nvSpPr>
        <p:spPr>
          <a:xfrm>
            <a:off x="2730854" y="1815365"/>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11" name="TextBox 10"/>
          <p:cNvSpPr txBox="1"/>
          <p:nvPr/>
        </p:nvSpPr>
        <p:spPr>
          <a:xfrm>
            <a:off x="2730854" y="3486453"/>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3" name="TextBox 12"/>
          <p:cNvSpPr txBox="1"/>
          <p:nvPr/>
        </p:nvSpPr>
        <p:spPr>
          <a:xfrm>
            <a:off x="1628226" y="1682507"/>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b="1" dirty="0" smtClean="0"/>
              <a:t>正面</a:t>
            </a:r>
            <a:endParaRPr lang="en-US" altLang="zh-CN" b="1" dirty="0" smtClean="0"/>
          </a:p>
          <a:p>
            <a:r>
              <a:rPr lang="zh-CN" altLang="en-US" b="1" dirty="0" smtClean="0"/>
              <a:t>观点</a:t>
            </a:r>
            <a:endParaRPr lang="zh-CN" altLang="en-US" b="1" dirty="0"/>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p:spPr>
        <p:txBody>
          <a:bodyPr wrap="none" lIns="68580" tIns="34290" rIns="68580" bIns="34290" anchor="ctr"/>
          <a:lstStyle/>
          <a:p>
            <a:pPr algn="ctr"/>
            <a:endParaRPr lang="zh-CN" altLang="en-US" sz="1100" kern="0">
              <a:solidFill>
                <a:srgbClr val="FFFFFF"/>
              </a:solidFill>
              <a:latin typeface="微软雅黑" pitchFamily="34" charset="-122"/>
              <a:ea typeface="微软雅黑" pitchFamily="34" charset="-122"/>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b="1" dirty="0" smtClean="0"/>
              <a:t>负面</a:t>
            </a:r>
            <a:endParaRPr lang="en-US" altLang="zh-CN" b="1" dirty="0" smtClean="0"/>
          </a:p>
          <a:p>
            <a:r>
              <a:rPr lang="zh-CN" altLang="en-US" b="1" dirty="0" smtClean="0"/>
              <a:t>观点</a:t>
            </a:r>
            <a:endParaRPr lang="zh-CN" altLang="en-US" b="1" dirty="0"/>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0341987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3043</Words>
  <Application>Microsoft Office PowerPoint</Application>
  <PresentationFormat>全屏显示(16:9)</PresentationFormat>
  <Paragraphs>417</Paragraphs>
  <Slides>33</Slides>
  <Notes>33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李培俊</dc:creator>
  <cp:lastModifiedBy>caitan</cp:lastModifiedBy>
  <cp:revision>53</cp:revision>
  <dcterms:created xsi:type="dcterms:W3CDTF">2015-10-16T03:54:15Z</dcterms:created>
  <dcterms:modified xsi:type="dcterms:W3CDTF">2016-08-19T08:47:35Z</dcterms:modified>
</cp:coreProperties>
</file>