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905"/>
    <a:srgbClr val="F83934"/>
    <a:srgbClr val="4A91DC"/>
    <a:srgbClr val="F08F00"/>
    <a:srgbClr val="94C2CF"/>
    <a:srgbClr val="EB3B00"/>
    <a:srgbClr val="AC2D00"/>
    <a:srgbClr val="B42F00"/>
    <a:srgbClr val="C43300"/>
    <a:srgbClr val="E90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3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C2CF"/>
          </a:solidFill>
          <a:ln>
            <a:solidFill>
              <a:srgbClr val="94C2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等腰三角形 25"/>
          <p:cNvSpPr/>
          <p:nvPr/>
        </p:nvSpPr>
        <p:spPr>
          <a:xfrm rot="16583165">
            <a:off x="3621052" y="3054235"/>
            <a:ext cx="589447" cy="368374"/>
          </a:xfrm>
          <a:prstGeom prst="triangle">
            <a:avLst>
              <a:gd name="adj" fmla="val 66781"/>
            </a:avLst>
          </a:prstGeom>
          <a:solidFill>
            <a:srgbClr val="E90E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41529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等腰三角形 13"/>
          <p:cNvSpPr/>
          <p:nvPr/>
        </p:nvSpPr>
        <p:spPr>
          <a:xfrm rot="668338">
            <a:off x="3868331" y="744288"/>
            <a:ext cx="1604019" cy="1020094"/>
          </a:xfrm>
          <a:prstGeom prst="triangle">
            <a:avLst/>
          </a:prstGeom>
          <a:solidFill>
            <a:srgbClr val="BA0A0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668338">
            <a:off x="3698706" y="669764"/>
            <a:ext cx="1604019" cy="1020094"/>
          </a:xfrm>
          <a:prstGeom prst="triangle">
            <a:avLst/>
          </a:prstGeom>
          <a:solidFill>
            <a:srgbClr val="BA0A0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9800723">
            <a:off x="3731090" y="473700"/>
            <a:ext cx="1115914" cy="1085709"/>
          </a:xfrm>
          <a:prstGeom prst="triangle">
            <a:avLst/>
          </a:prstGeom>
          <a:solidFill>
            <a:srgbClr val="C50C0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6886187">
            <a:off x="3724513" y="552276"/>
            <a:ext cx="544293" cy="574949"/>
          </a:xfrm>
          <a:prstGeom prst="triangle">
            <a:avLst/>
          </a:prstGeom>
          <a:solidFill>
            <a:srgbClr val="C50C0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3181778">
            <a:off x="3372676" y="917718"/>
            <a:ext cx="980574" cy="1333557"/>
          </a:xfrm>
          <a:prstGeom prst="triangle">
            <a:avLst>
              <a:gd name="adj" fmla="val 71452"/>
            </a:avLst>
          </a:prstGeom>
          <a:solidFill>
            <a:srgbClr val="A3090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891452">
            <a:off x="3551980" y="434213"/>
            <a:ext cx="368209" cy="777159"/>
          </a:xfrm>
          <a:prstGeom prst="triangle">
            <a:avLst/>
          </a:prstGeom>
          <a:solidFill>
            <a:srgbClr val="A30905">
              <a:alpha val="87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3504021" y="561114"/>
            <a:ext cx="1604019" cy="1020094"/>
          </a:xfrm>
          <a:prstGeom prst="triangle">
            <a:avLst/>
          </a:prstGeom>
          <a:solidFill>
            <a:srgbClr val="C50C0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 rot="12425359">
            <a:off x="3424228" y="1036226"/>
            <a:ext cx="504056" cy="1044263"/>
          </a:xfrm>
          <a:prstGeom prst="trapezoid">
            <a:avLst>
              <a:gd name="adj" fmla="val 20049"/>
            </a:avLst>
          </a:prstGeom>
          <a:solidFill>
            <a:srgbClr val="A3090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668338">
            <a:off x="4080087" y="794465"/>
            <a:ext cx="1604019" cy="1020094"/>
          </a:xfrm>
          <a:prstGeom prst="triangle">
            <a:avLst/>
          </a:prstGeom>
          <a:solidFill>
            <a:srgbClr val="C50C07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668338">
            <a:off x="4271208" y="985082"/>
            <a:ext cx="1604019" cy="1020094"/>
          </a:xfrm>
          <a:prstGeom prst="triangle">
            <a:avLst/>
          </a:prstGeom>
          <a:solidFill>
            <a:srgbClr val="F8393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668338">
            <a:off x="4440124" y="1169348"/>
            <a:ext cx="1604019" cy="1020094"/>
          </a:xfrm>
          <a:prstGeom prst="triangle">
            <a:avLst/>
          </a:prstGeom>
          <a:solidFill>
            <a:srgbClr val="F8393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668338">
            <a:off x="4584142" y="1285364"/>
            <a:ext cx="1604019" cy="1020094"/>
          </a:xfrm>
          <a:prstGeom prst="triangle">
            <a:avLst/>
          </a:prstGeom>
          <a:solidFill>
            <a:srgbClr val="F8393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6085536">
            <a:off x="4113455" y="1016247"/>
            <a:ext cx="1805323" cy="1558329"/>
          </a:xfrm>
          <a:prstGeom prst="triangle">
            <a:avLst/>
          </a:prstGeom>
          <a:solidFill>
            <a:srgbClr val="E90E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5559263">
            <a:off x="3722407" y="2011114"/>
            <a:ext cx="905897" cy="1195507"/>
          </a:xfrm>
          <a:prstGeom prst="triangle">
            <a:avLst/>
          </a:prstGeom>
          <a:solidFill>
            <a:srgbClr val="F8393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668338">
            <a:off x="4786469" y="1504012"/>
            <a:ext cx="1604019" cy="1020094"/>
          </a:xfrm>
          <a:prstGeom prst="triangle">
            <a:avLst/>
          </a:prstGeom>
          <a:solidFill>
            <a:srgbClr val="F8393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9685858">
            <a:off x="4167861" y="1639129"/>
            <a:ext cx="1291385" cy="1022754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95F5A"/>
              </a:gs>
              <a:gs pos="100000">
                <a:srgbClr val="F84642"/>
              </a:gs>
            </a:gsLst>
            <a:lin ang="9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9685858">
            <a:off x="4041176" y="2372615"/>
            <a:ext cx="1291385" cy="1022754"/>
          </a:xfrm>
          <a:prstGeom prst="triangle">
            <a:avLst>
              <a:gd name="adj" fmla="val 5488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95F5A"/>
              </a:gs>
              <a:gs pos="100000">
                <a:srgbClr val="F84642"/>
              </a:gs>
            </a:gsLst>
            <a:lin ang="9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6583165">
            <a:off x="2989215" y="2450759"/>
            <a:ext cx="1209479" cy="676744"/>
          </a:xfrm>
          <a:prstGeom prst="triangle">
            <a:avLst>
              <a:gd name="adj" fmla="val 51517"/>
            </a:avLst>
          </a:prstGeom>
          <a:solidFill>
            <a:srgbClr val="BA0A0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9685858">
            <a:off x="4211815" y="2040974"/>
            <a:ext cx="1700597" cy="1629299"/>
          </a:xfrm>
          <a:prstGeom prst="triangl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95F5A"/>
              </a:gs>
              <a:gs pos="100000">
                <a:srgbClr val="F84642"/>
              </a:gs>
            </a:gsLst>
            <a:lin ang="9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14242151">
            <a:off x="3018137" y="3650179"/>
            <a:ext cx="544453" cy="145642"/>
          </a:xfrm>
          <a:prstGeom prst="triangle">
            <a:avLst>
              <a:gd name="adj" fmla="val 85811"/>
            </a:avLst>
          </a:prstGeom>
          <a:solidFill>
            <a:srgbClr val="E90E0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4242151">
            <a:off x="5731766" y="3992397"/>
            <a:ext cx="544453" cy="253315"/>
          </a:xfrm>
          <a:prstGeom prst="triangle">
            <a:avLst>
              <a:gd name="adj" fmla="val 85811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95F5A"/>
              </a:gs>
              <a:gs pos="100000">
                <a:srgbClr val="F84642"/>
              </a:gs>
            </a:gsLst>
            <a:lin ang="9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14242151">
            <a:off x="6714192" y="2960029"/>
            <a:ext cx="544453" cy="253315"/>
          </a:xfrm>
          <a:prstGeom prst="triangle">
            <a:avLst>
              <a:gd name="adj" fmla="val 85811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95F5A"/>
              </a:gs>
              <a:gs pos="100000">
                <a:srgbClr val="F84642"/>
              </a:gs>
            </a:gsLst>
            <a:lin ang="960000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27584" y="1558357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flat" dir="t"/>
            </a:scene3d>
            <a:sp3d extrusionH="381000" prstMaterial="matte">
              <a:extrusionClr>
                <a:srgbClr val="A30905"/>
              </a:extrusionClr>
            </a:sp3d>
          </a:bodyPr>
          <a:lstStyle/>
          <a:p>
            <a:pPr algn="ctr"/>
            <a:r>
              <a:rPr lang="zh-CN" altLang="en-US" sz="7200" dirty="0" smtClean="0">
                <a:solidFill>
                  <a:srgbClr val="E90E09"/>
                </a:solidFill>
                <a:latin typeface="方正姚体" pitchFamily="2" charset="-122"/>
                <a:ea typeface="方正姚体" pitchFamily="2" charset="-122"/>
              </a:rPr>
              <a:t>简</a:t>
            </a:r>
            <a:endParaRPr lang="zh-CN" altLang="en-US" sz="7200" dirty="0">
              <a:solidFill>
                <a:srgbClr val="E90E09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9876" y="158449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flat" dir="t"/>
            </a:scene3d>
            <a:sp3d extrusionH="381000" prstMaterial="matte">
              <a:extrusionClr>
                <a:srgbClr val="A30905"/>
              </a:extrusionClr>
            </a:sp3d>
          </a:bodyPr>
          <a:lstStyle>
            <a:defPPr>
              <a:defRPr lang="zh-CN"/>
            </a:defPPr>
            <a:lvl1pPr algn="ctr">
              <a:defRPr sz="7200">
                <a:solidFill>
                  <a:srgbClr val="E90E09"/>
                </a:solidFill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/>
              <a:t>历</a:t>
            </a:r>
          </a:p>
        </p:txBody>
      </p:sp>
    </p:spTree>
    <p:extLst>
      <p:ext uri="{BB962C8B-B14F-4D97-AF65-F5344CB8AC3E}">
        <p14:creationId xmlns:p14="http://schemas.microsoft.com/office/powerpoint/2010/main" val="1478225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"/>
                            </p:stCondLst>
                            <p:childTnLst>
                              <p:par>
                                <p:cTn id="1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750"/>
                            </p:stCondLst>
                            <p:childTnLst>
                              <p:par>
                                <p:cTn id="20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7" grpId="0" animBg="1"/>
      <p:bldP spid="18" grpId="0" animBg="1"/>
      <p:bldP spid="18" grpId="1" animBg="1"/>
      <p:bldP spid="1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16" grpId="0" animBg="1"/>
      <p:bldP spid="16" grpId="1" animBg="1"/>
      <p:bldP spid="16" grpId="2" animBg="1"/>
      <p:bldP spid="6" grpId="0" animBg="1"/>
      <p:bldP spid="6" grpId="1" animBg="1"/>
      <p:bldP spid="6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0" grpId="0" animBg="1"/>
      <p:bldP spid="10" grpId="1" animBg="1"/>
      <p:bldP spid="10" grpId="2" animBg="1"/>
      <p:bldP spid="9" grpId="0" animBg="1"/>
      <p:bldP spid="9" grpId="1" animBg="1"/>
      <p:bldP spid="9" grpId="2" animBg="1"/>
      <p:bldP spid="24" grpId="0" animBg="1"/>
      <p:bldP spid="24" grpId="1" animBg="1"/>
      <p:bldP spid="24" grpId="2" animBg="1"/>
      <p:bldP spid="8" grpId="0" animBg="1"/>
      <p:bldP spid="8" grpId="1" animBg="1"/>
      <p:bldP spid="8" grpId="2" animBg="1"/>
      <p:bldP spid="7" grpId="0" animBg="1"/>
      <p:bldP spid="7" grpId="1" animBg="1"/>
      <p:bldP spid="7" grpId="2" animBg="1"/>
      <p:bldP spid="27" grpId="0" animBg="1"/>
      <p:bldP spid="27" grpId="1" animBg="1"/>
      <p:bldP spid="27" grpId="2" animBg="1"/>
      <p:bldP spid="25" grpId="0" animBg="1"/>
      <p:bldP spid="25" grpId="1" animBg="1"/>
      <p:bldP spid="25" grpId="2" animBg="1"/>
      <p:bldP spid="5" grpId="0" animBg="1"/>
      <p:bldP spid="5" grpId="1" animBg="1"/>
      <p:bldP spid="5" grpId="2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17570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17570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职业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圈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042867"/>
            <a:ext cx="93726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4" y="264375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性别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女</a:t>
            </a:r>
            <a:endParaRPr lang="zh-CN" altLang="en-US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4009" y="2643758"/>
            <a:ext cx="1084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地址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：北京上海</a:t>
            </a:r>
            <a:endParaRPr lang="zh-CN" altLang="en-US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4262" y="264375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学历：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本科</a:t>
            </a:r>
            <a:endParaRPr lang="zh-CN" altLang="en-US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543" y="264375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手机</a:t>
            </a:r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15960008000</a:t>
            </a:r>
            <a:endParaRPr lang="zh-CN" altLang="en-US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0848" y="2643757"/>
            <a:ext cx="1635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1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XXX@XXX.com</a:t>
            </a:r>
            <a:endParaRPr lang="zh-CN" altLang="en-US" sz="10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58168" y="2696169"/>
            <a:ext cx="0" cy="1231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65176" y="2705312"/>
            <a:ext cx="0" cy="1231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08398" y="2705312"/>
            <a:ext cx="0" cy="1231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35805" y="2705312"/>
            <a:ext cx="0" cy="1231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61797"/>
              </p:ext>
            </p:extLst>
          </p:nvPr>
        </p:nvGraphicFramePr>
        <p:xfrm>
          <a:off x="888120" y="3003798"/>
          <a:ext cx="786034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69"/>
                <a:gridCol w="1572069"/>
                <a:gridCol w="1572069"/>
                <a:gridCol w="1572069"/>
                <a:gridCol w="157206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rgbClr val="A30905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求职意向</a:t>
                      </a:r>
                      <a:endParaRPr lang="zh-CN" altLang="en-US" sz="1600" b="0" dirty="0">
                        <a:solidFill>
                          <a:srgbClr val="A30905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技能证书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自我评价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882448" y="3444990"/>
            <a:ext cx="788695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966508" y="351451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A30905"/>
                </a:solidFill>
                <a:latin typeface="微软雅黑" pitchFamily="34" charset="-122"/>
                <a:ea typeface="微软雅黑" pitchFamily="34" charset="-122"/>
              </a:rPr>
              <a:t>求职意向：</a:t>
            </a:r>
            <a:endParaRPr lang="en-US" altLang="zh-CN" sz="1200" b="1" dirty="0" smtClean="0">
              <a:solidFill>
                <a:srgbClr val="A3090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26464" y="3866005"/>
            <a:ext cx="432048" cy="0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794600" y="3866005"/>
            <a:ext cx="6974804" cy="1907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 22"/>
          <p:cNvSpPr/>
          <p:nvPr/>
        </p:nvSpPr>
        <p:spPr>
          <a:xfrm>
            <a:off x="1458512" y="3794760"/>
            <a:ext cx="337136" cy="73152"/>
          </a:xfrm>
          <a:custGeom>
            <a:avLst/>
            <a:gdLst>
              <a:gd name="connsiteX0" fmla="*/ 0 w 329184"/>
              <a:gd name="connsiteY0" fmla="*/ 73152 h 73152"/>
              <a:gd name="connsiteX1" fmla="*/ 137160 w 329184"/>
              <a:gd name="connsiteY1" fmla="*/ 0 h 73152"/>
              <a:gd name="connsiteX2" fmla="*/ 329184 w 329184"/>
              <a:gd name="connsiteY2" fmla="*/ 73152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" h="73152">
                <a:moveTo>
                  <a:pt x="0" y="73152"/>
                </a:moveTo>
                <a:cubicBezTo>
                  <a:pt x="41148" y="36576"/>
                  <a:pt x="82296" y="0"/>
                  <a:pt x="137160" y="0"/>
                </a:cubicBezTo>
                <a:cubicBezTo>
                  <a:pt x="192024" y="0"/>
                  <a:pt x="260604" y="36576"/>
                  <a:pt x="329184" y="73152"/>
                </a:cubicBezTo>
              </a:path>
            </a:pathLst>
          </a:cu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35116" y="3937414"/>
            <a:ext cx="431348" cy="455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795648" y="3994457"/>
            <a:ext cx="165618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求职岗位：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期望薪资：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工作地点：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353005" y="1459199"/>
            <a:ext cx="1661008" cy="973981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67904" y="223726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EB3B00"/>
                </a:solidFill>
                <a:latin typeface="微软雅黑" pitchFamily="34" charset="-122"/>
                <a:ea typeface="微软雅黑" pitchFamily="34" charset="-122"/>
              </a:rPr>
              <a:t>标签：</a:t>
            </a:r>
            <a:endParaRPr lang="zh-CN" altLang="en-US" sz="1000" dirty="0">
              <a:solidFill>
                <a:srgbClr val="EB3B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" name="圆角矩形标注 2047"/>
          <p:cNvSpPr/>
          <p:nvPr/>
        </p:nvSpPr>
        <p:spPr>
          <a:xfrm>
            <a:off x="4355924" y="2209601"/>
            <a:ext cx="697740" cy="239985"/>
          </a:xfrm>
          <a:prstGeom prst="wedgeRoundRectCallout">
            <a:avLst>
              <a:gd name="adj1" fmla="val -60424"/>
              <a:gd name="adj2" fmla="val 17350"/>
              <a:gd name="adj3" fmla="val 16667"/>
            </a:avLst>
          </a:prstGeom>
          <a:solidFill>
            <a:srgbClr val="F83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标注 37"/>
          <p:cNvSpPr/>
          <p:nvPr/>
        </p:nvSpPr>
        <p:spPr>
          <a:xfrm>
            <a:off x="5268492" y="2209601"/>
            <a:ext cx="697740" cy="239985"/>
          </a:xfrm>
          <a:prstGeom prst="wedgeRoundRectCallout">
            <a:avLst>
              <a:gd name="adj1" fmla="val -60424"/>
              <a:gd name="adj2" fmla="val 17350"/>
              <a:gd name="adj3" fmla="val 16667"/>
            </a:avLst>
          </a:prstGeom>
          <a:solidFill>
            <a:srgbClr val="F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标注 38"/>
          <p:cNvSpPr/>
          <p:nvPr/>
        </p:nvSpPr>
        <p:spPr>
          <a:xfrm>
            <a:off x="6156176" y="2216618"/>
            <a:ext cx="697740" cy="239985"/>
          </a:xfrm>
          <a:prstGeom prst="wedgeRoundRectCallout">
            <a:avLst>
              <a:gd name="adj1" fmla="val -60424"/>
              <a:gd name="adj2" fmla="val 17350"/>
              <a:gd name="adj3" fmla="val 16667"/>
            </a:avLst>
          </a:prstGeom>
          <a:solidFill>
            <a:srgbClr val="4A9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4355924" y="2209601"/>
            <a:ext cx="808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文本内容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35034" y="2216618"/>
            <a:ext cx="808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文本内容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0873" y="2206483"/>
            <a:ext cx="808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文本内容</a:t>
            </a: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9" y="1155148"/>
            <a:ext cx="1726495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6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387591" y="3528630"/>
            <a:ext cx="742445" cy="435354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直角三角形 32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295" y="1838617"/>
            <a:ext cx="1416399" cy="830547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882448" y="483518"/>
            <a:ext cx="786601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66508" y="62505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A30905"/>
                </a:solidFill>
                <a:latin typeface="微软雅黑" pitchFamily="34" charset="-122"/>
                <a:ea typeface="微软雅黑" pitchFamily="34" charset="-122"/>
              </a:rPr>
              <a:t>工作经历：</a:t>
            </a:r>
            <a:endParaRPr lang="en-US" altLang="zh-CN" sz="1200" b="1" dirty="0" smtClean="0">
              <a:solidFill>
                <a:srgbClr val="A3090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6464" y="976541"/>
            <a:ext cx="432048" cy="0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94600" y="976541"/>
            <a:ext cx="6953864" cy="1907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458512" y="905296"/>
            <a:ext cx="337136" cy="73152"/>
          </a:xfrm>
          <a:custGeom>
            <a:avLst/>
            <a:gdLst>
              <a:gd name="connsiteX0" fmla="*/ 0 w 329184"/>
              <a:gd name="connsiteY0" fmla="*/ 73152 h 73152"/>
              <a:gd name="connsiteX1" fmla="*/ 137160 w 329184"/>
              <a:gd name="connsiteY1" fmla="*/ 0 h 73152"/>
              <a:gd name="connsiteX2" fmla="*/ 329184 w 329184"/>
              <a:gd name="connsiteY2" fmla="*/ 73152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" h="73152">
                <a:moveTo>
                  <a:pt x="0" y="73152"/>
                </a:moveTo>
                <a:cubicBezTo>
                  <a:pt x="41148" y="36576"/>
                  <a:pt x="82296" y="0"/>
                  <a:pt x="137160" y="0"/>
                </a:cubicBezTo>
                <a:cubicBezTo>
                  <a:pt x="192024" y="0"/>
                  <a:pt x="260604" y="36576"/>
                  <a:pt x="329184" y="73152"/>
                </a:cubicBezTo>
              </a:path>
            </a:pathLst>
          </a:cu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35116" y="1047950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95648" y="1104993"/>
            <a:ext cx="165618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2010-2013</a:t>
            </a:r>
            <a:endParaRPr lang="en-US" altLang="zh-CN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46792"/>
              </p:ext>
            </p:extLst>
          </p:nvPr>
        </p:nvGraphicFramePr>
        <p:xfrm>
          <a:off x="888119" y="48986"/>
          <a:ext cx="786034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69"/>
                <a:gridCol w="1572069"/>
                <a:gridCol w="1572069"/>
                <a:gridCol w="1572069"/>
                <a:gridCol w="157206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求职意向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rgbClr val="A30905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工作经历</a:t>
                      </a:r>
                      <a:endParaRPr lang="zh-CN" altLang="en-US" sz="1600" b="0" dirty="0">
                        <a:solidFill>
                          <a:srgbClr val="A30905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技能证书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自我评价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标注 9"/>
          <p:cNvSpPr/>
          <p:nvPr/>
        </p:nvSpPr>
        <p:spPr>
          <a:xfrm>
            <a:off x="1794600" y="1370284"/>
            <a:ext cx="5784592" cy="1489498"/>
          </a:xfrm>
          <a:custGeom>
            <a:avLst/>
            <a:gdLst>
              <a:gd name="connsiteX0" fmla="*/ 0 w 5784592"/>
              <a:gd name="connsiteY0" fmla="*/ 0 h 1068488"/>
              <a:gd name="connsiteX1" fmla="*/ 964099 w 5784592"/>
              <a:gd name="connsiteY1" fmla="*/ 0 h 1068488"/>
              <a:gd name="connsiteX2" fmla="*/ 1248257 w 5784592"/>
              <a:gd name="connsiteY2" fmla="*/ -105545 h 1068488"/>
              <a:gd name="connsiteX3" fmla="*/ 2410247 w 5784592"/>
              <a:gd name="connsiteY3" fmla="*/ 0 h 1068488"/>
              <a:gd name="connsiteX4" fmla="*/ 5784592 w 5784592"/>
              <a:gd name="connsiteY4" fmla="*/ 0 h 1068488"/>
              <a:gd name="connsiteX5" fmla="*/ 5784592 w 5784592"/>
              <a:gd name="connsiteY5" fmla="*/ 178081 h 1068488"/>
              <a:gd name="connsiteX6" fmla="*/ 5784592 w 5784592"/>
              <a:gd name="connsiteY6" fmla="*/ 178081 h 1068488"/>
              <a:gd name="connsiteX7" fmla="*/ 5784592 w 5784592"/>
              <a:gd name="connsiteY7" fmla="*/ 445203 h 1068488"/>
              <a:gd name="connsiteX8" fmla="*/ 5784592 w 5784592"/>
              <a:gd name="connsiteY8" fmla="*/ 1068488 h 1068488"/>
              <a:gd name="connsiteX9" fmla="*/ 2410247 w 5784592"/>
              <a:gd name="connsiteY9" fmla="*/ 1068488 h 1068488"/>
              <a:gd name="connsiteX10" fmla="*/ 964099 w 5784592"/>
              <a:gd name="connsiteY10" fmla="*/ 1068488 h 1068488"/>
              <a:gd name="connsiteX11" fmla="*/ 964099 w 5784592"/>
              <a:gd name="connsiteY11" fmla="*/ 1068488 h 1068488"/>
              <a:gd name="connsiteX12" fmla="*/ 0 w 5784592"/>
              <a:gd name="connsiteY12" fmla="*/ 1068488 h 1068488"/>
              <a:gd name="connsiteX13" fmla="*/ 0 w 5784592"/>
              <a:gd name="connsiteY13" fmla="*/ 445203 h 1068488"/>
              <a:gd name="connsiteX14" fmla="*/ 0 w 5784592"/>
              <a:gd name="connsiteY14" fmla="*/ 178081 h 1068488"/>
              <a:gd name="connsiteX15" fmla="*/ 0 w 5784592"/>
              <a:gd name="connsiteY15" fmla="*/ 178081 h 1068488"/>
              <a:gd name="connsiteX16" fmla="*/ 0 w 5784592"/>
              <a:gd name="connsiteY16" fmla="*/ 0 h 1068488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241024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108436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32977 h 1201465"/>
              <a:gd name="connsiteX1" fmla="*/ 826939 w 5784592"/>
              <a:gd name="connsiteY1" fmla="*/ 132977 h 1201465"/>
              <a:gd name="connsiteX2" fmla="*/ 937361 w 5784592"/>
              <a:gd name="connsiteY2" fmla="*/ 0 h 1201465"/>
              <a:gd name="connsiteX3" fmla="*/ 1084367 w 5784592"/>
              <a:gd name="connsiteY3" fmla="*/ 132977 h 1201465"/>
              <a:gd name="connsiteX4" fmla="*/ 5784592 w 5784592"/>
              <a:gd name="connsiteY4" fmla="*/ 132977 h 1201465"/>
              <a:gd name="connsiteX5" fmla="*/ 5784592 w 5784592"/>
              <a:gd name="connsiteY5" fmla="*/ 311058 h 1201465"/>
              <a:gd name="connsiteX6" fmla="*/ 5784592 w 5784592"/>
              <a:gd name="connsiteY6" fmla="*/ 311058 h 1201465"/>
              <a:gd name="connsiteX7" fmla="*/ 5784592 w 5784592"/>
              <a:gd name="connsiteY7" fmla="*/ 578180 h 1201465"/>
              <a:gd name="connsiteX8" fmla="*/ 5784592 w 5784592"/>
              <a:gd name="connsiteY8" fmla="*/ 1201465 h 1201465"/>
              <a:gd name="connsiteX9" fmla="*/ 2410247 w 5784592"/>
              <a:gd name="connsiteY9" fmla="*/ 1201465 h 1201465"/>
              <a:gd name="connsiteX10" fmla="*/ 964099 w 5784592"/>
              <a:gd name="connsiteY10" fmla="*/ 1201465 h 1201465"/>
              <a:gd name="connsiteX11" fmla="*/ 964099 w 5784592"/>
              <a:gd name="connsiteY11" fmla="*/ 1201465 h 1201465"/>
              <a:gd name="connsiteX12" fmla="*/ 0 w 5784592"/>
              <a:gd name="connsiteY12" fmla="*/ 1201465 h 1201465"/>
              <a:gd name="connsiteX13" fmla="*/ 0 w 5784592"/>
              <a:gd name="connsiteY13" fmla="*/ 578180 h 1201465"/>
              <a:gd name="connsiteX14" fmla="*/ 0 w 5784592"/>
              <a:gd name="connsiteY14" fmla="*/ 311058 h 1201465"/>
              <a:gd name="connsiteX15" fmla="*/ 0 w 5784592"/>
              <a:gd name="connsiteY15" fmla="*/ 311058 h 1201465"/>
              <a:gd name="connsiteX16" fmla="*/ 0 w 5784592"/>
              <a:gd name="connsiteY16" fmla="*/ 132977 h 12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4592" h="1201465">
                <a:moveTo>
                  <a:pt x="0" y="132977"/>
                </a:moveTo>
                <a:lnTo>
                  <a:pt x="826939" y="132977"/>
                </a:lnTo>
                <a:lnTo>
                  <a:pt x="937361" y="0"/>
                </a:lnTo>
                <a:lnTo>
                  <a:pt x="1084367" y="132977"/>
                </a:lnTo>
                <a:lnTo>
                  <a:pt x="5784592" y="132977"/>
                </a:lnTo>
                <a:lnTo>
                  <a:pt x="5784592" y="311058"/>
                </a:lnTo>
                <a:lnTo>
                  <a:pt x="5784592" y="311058"/>
                </a:lnTo>
                <a:lnTo>
                  <a:pt x="5784592" y="578180"/>
                </a:lnTo>
                <a:lnTo>
                  <a:pt x="5784592" y="1201465"/>
                </a:lnTo>
                <a:lnTo>
                  <a:pt x="2410247" y="1201465"/>
                </a:lnTo>
                <a:lnTo>
                  <a:pt x="964099" y="1201465"/>
                </a:lnTo>
                <a:lnTo>
                  <a:pt x="964099" y="1201465"/>
                </a:lnTo>
                <a:lnTo>
                  <a:pt x="0" y="1201465"/>
                </a:lnTo>
                <a:lnTo>
                  <a:pt x="0" y="578180"/>
                </a:lnTo>
                <a:lnTo>
                  <a:pt x="0" y="311058"/>
                </a:lnTo>
                <a:lnTo>
                  <a:pt x="0" y="311058"/>
                </a:lnTo>
                <a:lnTo>
                  <a:pt x="0" y="1329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62568" y="152387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@XXX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公司 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岗位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添加详细的工作内容</a:t>
            </a:r>
            <a:endParaRPr lang="en-US" altLang="zh-CN" sz="12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工作收获</a:t>
            </a: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#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35116" y="3073318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95648" y="3130361"/>
            <a:ext cx="165618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2014-2016</a:t>
            </a:r>
            <a:endParaRPr lang="en-US" altLang="zh-CN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标注 9"/>
          <p:cNvSpPr/>
          <p:nvPr/>
        </p:nvSpPr>
        <p:spPr>
          <a:xfrm>
            <a:off x="1794600" y="3395652"/>
            <a:ext cx="5784592" cy="1489498"/>
          </a:xfrm>
          <a:custGeom>
            <a:avLst/>
            <a:gdLst>
              <a:gd name="connsiteX0" fmla="*/ 0 w 5784592"/>
              <a:gd name="connsiteY0" fmla="*/ 0 h 1068488"/>
              <a:gd name="connsiteX1" fmla="*/ 964099 w 5784592"/>
              <a:gd name="connsiteY1" fmla="*/ 0 h 1068488"/>
              <a:gd name="connsiteX2" fmla="*/ 1248257 w 5784592"/>
              <a:gd name="connsiteY2" fmla="*/ -105545 h 1068488"/>
              <a:gd name="connsiteX3" fmla="*/ 2410247 w 5784592"/>
              <a:gd name="connsiteY3" fmla="*/ 0 h 1068488"/>
              <a:gd name="connsiteX4" fmla="*/ 5784592 w 5784592"/>
              <a:gd name="connsiteY4" fmla="*/ 0 h 1068488"/>
              <a:gd name="connsiteX5" fmla="*/ 5784592 w 5784592"/>
              <a:gd name="connsiteY5" fmla="*/ 178081 h 1068488"/>
              <a:gd name="connsiteX6" fmla="*/ 5784592 w 5784592"/>
              <a:gd name="connsiteY6" fmla="*/ 178081 h 1068488"/>
              <a:gd name="connsiteX7" fmla="*/ 5784592 w 5784592"/>
              <a:gd name="connsiteY7" fmla="*/ 445203 h 1068488"/>
              <a:gd name="connsiteX8" fmla="*/ 5784592 w 5784592"/>
              <a:gd name="connsiteY8" fmla="*/ 1068488 h 1068488"/>
              <a:gd name="connsiteX9" fmla="*/ 2410247 w 5784592"/>
              <a:gd name="connsiteY9" fmla="*/ 1068488 h 1068488"/>
              <a:gd name="connsiteX10" fmla="*/ 964099 w 5784592"/>
              <a:gd name="connsiteY10" fmla="*/ 1068488 h 1068488"/>
              <a:gd name="connsiteX11" fmla="*/ 964099 w 5784592"/>
              <a:gd name="connsiteY11" fmla="*/ 1068488 h 1068488"/>
              <a:gd name="connsiteX12" fmla="*/ 0 w 5784592"/>
              <a:gd name="connsiteY12" fmla="*/ 1068488 h 1068488"/>
              <a:gd name="connsiteX13" fmla="*/ 0 w 5784592"/>
              <a:gd name="connsiteY13" fmla="*/ 445203 h 1068488"/>
              <a:gd name="connsiteX14" fmla="*/ 0 w 5784592"/>
              <a:gd name="connsiteY14" fmla="*/ 178081 h 1068488"/>
              <a:gd name="connsiteX15" fmla="*/ 0 w 5784592"/>
              <a:gd name="connsiteY15" fmla="*/ 178081 h 1068488"/>
              <a:gd name="connsiteX16" fmla="*/ 0 w 5784592"/>
              <a:gd name="connsiteY16" fmla="*/ 0 h 1068488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241024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108436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32977 h 1201465"/>
              <a:gd name="connsiteX1" fmla="*/ 826939 w 5784592"/>
              <a:gd name="connsiteY1" fmla="*/ 132977 h 1201465"/>
              <a:gd name="connsiteX2" fmla="*/ 937361 w 5784592"/>
              <a:gd name="connsiteY2" fmla="*/ 0 h 1201465"/>
              <a:gd name="connsiteX3" fmla="*/ 1084367 w 5784592"/>
              <a:gd name="connsiteY3" fmla="*/ 132977 h 1201465"/>
              <a:gd name="connsiteX4" fmla="*/ 5784592 w 5784592"/>
              <a:gd name="connsiteY4" fmla="*/ 132977 h 1201465"/>
              <a:gd name="connsiteX5" fmla="*/ 5784592 w 5784592"/>
              <a:gd name="connsiteY5" fmla="*/ 311058 h 1201465"/>
              <a:gd name="connsiteX6" fmla="*/ 5784592 w 5784592"/>
              <a:gd name="connsiteY6" fmla="*/ 311058 h 1201465"/>
              <a:gd name="connsiteX7" fmla="*/ 5784592 w 5784592"/>
              <a:gd name="connsiteY7" fmla="*/ 578180 h 1201465"/>
              <a:gd name="connsiteX8" fmla="*/ 5784592 w 5784592"/>
              <a:gd name="connsiteY8" fmla="*/ 1201465 h 1201465"/>
              <a:gd name="connsiteX9" fmla="*/ 2410247 w 5784592"/>
              <a:gd name="connsiteY9" fmla="*/ 1201465 h 1201465"/>
              <a:gd name="connsiteX10" fmla="*/ 964099 w 5784592"/>
              <a:gd name="connsiteY10" fmla="*/ 1201465 h 1201465"/>
              <a:gd name="connsiteX11" fmla="*/ 964099 w 5784592"/>
              <a:gd name="connsiteY11" fmla="*/ 1201465 h 1201465"/>
              <a:gd name="connsiteX12" fmla="*/ 0 w 5784592"/>
              <a:gd name="connsiteY12" fmla="*/ 1201465 h 1201465"/>
              <a:gd name="connsiteX13" fmla="*/ 0 w 5784592"/>
              <a:gd name="connsiteY13" fmla="*/ 578180 h 1201465"/>
              <a:gd name="connsiteX14" fmla="*/ 0 w 5784592"/>
              <a:gd name="connsiteY14" fmla="*/ 311058 h 1201465"/>
              <a:gd name="connsiteX15" fmla="*/ 0 w 5784592"/>
              <a:gd name="connsiteY15" fmla="*/ 311058 h 1201465"/>
              <a:gd name="connsiteX16" fmla="*/ 0 w 5784592"/>
              <a:gd name="connsiteY16" fmla="*/ 132977 h 12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4592" h="1201465">
                <a:moveTo>
                  <a:pt x="0" y="132977"/>
                </a:moveTo>
                <a:lnTo>
                  <a:pt x="826939" y="132977"/>
                </a:lnTo>
                <a:lnTo>
                  <a:pt x="937361" y="0"/>
                </a:lnTo>
                <a:lnTo>
                  <a:pt x="1084367" y="132977"/>
                </a:lnTo>
                <a:lnTo>
                  <a:pt x="5784592" y="132977"/>
                </a:lnTo>
                <a:lnTo>
                  <a:pt x="5784592" y="311058"/>
                </a:lnTo>
                <a:lnTo>
                  <a:pt x="5784592" y="311058"/>
                </a:lnTo>
                <a:lnTo>
                  <a:pt x="5784592" y="578180"/>
                </a:lnTo>
                <a:lnTo>
                  <a:pt x="5784592" y="1201465"/>
                </a:lnTo>
                <a:lnTo>
                  <a:pt x="2410247" y="1201465"/>
                </a:lnTo>
                <a:lnTo>
                  <a:pt x="964099" y="1201465"/>
                </a:lnTo>
                <a:lnTo>
                  <a:pt x="964099" y="1201465"/>
                </a:lnTo>
                <a:lnTo>
                  <a:pt x="0" y="1201465"/>
                </a:lnTo>
                <a:lnTo>
                  <a:pt x="0" y="578180"/>
                </a:lnTo>
                <a:lnTo>
                  <a:pt x="0" y="311058"/>
                </a:lnTo>
                <a:lnTo>
                  <a:pt x="0" y="311058"/>
                </a:lnTo>
                <a:lnTo>
                  <a:pt x="0" y="1329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62568" y="354924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@XXX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公司 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岗位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添加详细的工作内容</a:t>
            </a:r>
            <a:endParaRPr lang="en-US" altLang="zh-CN" sz="12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工作收获</a:t>
            </a: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#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添加详细的工作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66508" y="2969496"/>
            <a:ext cx="778195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1304" y="483518"/>
            <a:ext cx="7867160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65364" y="62505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A30905"/>
                </a:solidFill>
                <a:latin typeface="微软雅黑" pitchFamily="34" charset="-122"/>
                <a:ea typeface="微软雅黑" pitchFamily="34" charset="-122"/>
              </a:rPr>
              <a:t>教育经历：</a:t>
            </a:r>
            <a:endParaRPr lang="en-US" altLang="zh-CN" sz="1200" b="1" dirty="0" smtClean="0">
              <a:solidFill>
                <a:srgbClr val="A3090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5320" y="976541"/>
            <a:ext cx="432048" cy="0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93456" y="976541"/>
            <a:ext cx="6955008" cy="1907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457368" y="905296"/>
            <a:ext cx="337136" cy="73152"/>
          </a:xfrm>
          <a:custGeom>
            <a:avLst/>
            <a:gdLst>
              <a:gd name="connsiteX0" fmla="*/ 0 w 329184"/>
              <a:gd name="connsiteY0" fmla="*/ 73152 h 73152"/>
              <a:gd name="connsiteX1" fmla="*/ 137160 w 329184"/>
              <a:gd name="connsiteY1" fmla="*/ 0 h 73152"/>
              <a:gd name="connsiteX2" fmla="*/ 329184 w 329184"/>
              <a:gd name="connsiteY2" fmla="*/ 73152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" h="73152">
                <a:moveTo>
                  <a:pt x="0" y="73152"/>
                </a:moveTo>
                <a:cubicBezTo>
                  <a:pt x="41148" y="36576"/>
                  <a:pt x="82296" y="0"/>
                  <a:pt x="137160" y="0"/>
                </a:cubicBezTo>
                <a:cubicBezTo>
                  <a:pt x="192024" y="0"/>
                  <a:pt x="260604" y="36576"/>
                  <a:pt x="329184" y="73152"/>
                </a:cubicBezTo>
              </a:path>
            </a:pathLst>
          </a:cu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33972" y="1047950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94504" y="1104993"/>
            <a:ext cx="165618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2007-2011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026937"/>
              </p:ext>
            </p:extLst>
          </p:nvPr>
        </p:nvGraphicFramePr>
        <p:xfrm>
          <a:off x="888119" y="48986"/>
          <a:ext cx="786034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69"/>
                <a:gridCol w="1572069"/>
                <a:gridCol w="1572069"/>
                <a:gridCol w="1572069"/>
                <a:gridCol w="157206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求职意向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rgbClr val="A30905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教育经历</a:t>
                      </a:r>
                      <a:endParaRPr lang="zh-CN" altLang="en-US" sz="1600" b="0" dirty="0">
                        <a:solidFill>
                          <a:srgbClr val="A30905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技能证书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自我评价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标注 9"/>
          <p:cNvSpPr/>
          <p:nvPr/>
        </p:nvSpPr>
        <p:spPr>
          <a:xfrm>
            <a:off x="1794504" y="1406587"/>
            <a:ext cx="5784592" cy="3469419"/>
          </a:xfrm>
          <a:custGeom>
            <a:avLst/>
            <a:gdLst>
              <a:gd name="connsiteX0" fmla="*/ 0 w 5784592"/>
              <a:gd name="connsiteY0" fmla="*/ 0 h 1068488"/>
              <a:gd name="connsiteX1" fmla="*/ 964099 w 5784592"/>
              <a:gd name="connsiteY1" fmla="*/ 0 h 1068488"/>
              <a:gd name="connsiteX2" fmla="*/ 1248257 w 5784592"/>
              <a:gd name="connsiteY2" fmla="*/ -105545 h 1068488"/>
              <a:gd name="connsiteX3" fmla="*/ 2410247 w 5784592"/>
              <a:gd name="connsiteY3" fmla="*/ 0 h 1068488"/>
              <a:gd name="connsiteX4" fmla="*/ 5784592 w 5784592"/>
              <a:gd name="connsiteY4" fmla="*/ 0 h 1068488"/>
              <a:gd name="connsiteX5" fmla="*/ 5784592 w 5784592"/>
              <a:gd name="connsiteY5" fmla="*/ 178081 h 1068488"/>
              <a:gd name="connsiteX6" fmla="*/ 5784592 w 5784592"/>
              <a:gd name="connsiteY6" fmla="*/ 178081 h 1068488"/>
              <a:gd name="connsiteX7" fmla="*/ 5784592 w 5784592"/>
              <a:gd name="connsiteY7" fmla="*/ 445203 h 1068488"/>
              <a:gd name="connsiteX8" fmla="*/ 5784592 w 5784592"/>
              <a:gd name="connsiteY8" fmla="*/ 1068488 h 1068488"/>
              <a:gd name="connsiteX9" fmla="*/ 2410247 w 5784592"/>
              <a:gd name="connsiteY9" fmla="*/ 1068488 h 1068488"/>
              <a:gd name="connsiteX10" fmla="*/ 964099 w 5784592"/>
              <a:gd name="connsiteY10" fmla="*/ 1068488 h 1068488"/>
              <a:gd name="connsiteX11" fmla="*/ 964099 w 5784592"/>
              <a:gd name="connsiteY11" fmla="*/ 1068488 h 1068488"/>
              <a:gd name="connsiteX12" fmla="*/ 0 w 5784592"/>
              <a:gd name="connsiteY12" fmla="*/ 1068488 h 1068488"/>
              <a:gd name="connsiteX13" fmla="*/ 0 w 5784592"/>
              <a:gd name="connsiteY13" fmla="*/ 445203 h 1068488"/>
              <a:gd name="connsiteX14" fmla="*/ 0 w 5784592"/>
              <a:gd name="connsiteY14" fmla="*/ 178081 h 1068488"/>
              <a:gd name="connsiteX15" fmla="*/ 0 w 5784592"/>
              <a:gd name="connsiteY15" fmla="*/ 178081 h 1068488"/>
              <a:gd name="connsiteX16" fmla="*/ 0 w 5784592"/>
              <a:gd name="connsiteY16" fmla="*/ 0 h 1068488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241024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108436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32977 h 1201465"/>
              <a:gd name="connsiteX1" fmla="*/ 826939 w 5784592"/>
              <a:gd name="connsiteY1" fmla="*/ 132977 h 1201465"/>
              <a:gd name="connsiteX2" fmla="*/ 937361 w 5784592"/>
              <a:gd name="connsiteY2" fmla="*/ 0 h 1201465"/>
              <a:gd name="connsiteX3" fmla="*/ 1084367 w 5784592"/>
              <a:gd name="connsiteY3" fmla="*/ 132977 h 1201465"/>
              <a:gd name="connsiteX4" fmla="*/ 5784592 w 5784592"/>
              <a:gd name="connsiteY4" fmla="*/ 132977 h 1201465"/>
              <a:gd name="connsiteX5" fmla="*/ 5784592 w 5784592"/>
              <a:gd name="connsiteY5" fmla="*/ 311058 h 1201465"/>
              <a:gd name="connsiteX6" fmla="*/ 5784592 w 5784592"/>
              <a:gd name="connsiteY6" fmla="*/ 311058 h 1201465"/>
              <a:gd name="connsiteX7" fmla="*/ 5784592 w 5784592"/>
              <a:gd name="connsiteY7" fmla="*/ 578180 h 1201465"/>
              <a:gd name="connsiteX8" fmla="*/ 5784592 w 5784592"/>
              <a:gd name="connsiteY8" fmla="*/ 1201465 h 1201465"/>
              <a:gd name="connsiteX9" fmla="*/ 2410247 w 5784592"/>
              <a:gd name="connsiteY9" fmla="*/ 1201465 h 1201465"/>
              <a:gd name="connsiteX10" fmla="*/ 964099 w 5784592"/>
              <a:gd name="connsiteY10" fmla="*/ 1201465 h 1201465"/>
              <a:gd name="connsiteX11" fmla="*/ 964099 w 5784592"/>
              <a:gd name="connsiteY11" fmla="*/ 1201465 h 1201465"/>
              <a:gd name="connsiteX12" fmla="*/ 0 w 5784592"/>
              <a:gd name="connsiteY12" fmla="*/ 1201465 h 1201465"/>
              <a:gd name="connsiteX13" fmla="*/ 0 w 5784592"/>
              <a:gd name="connsiteY13" fmla="*/ 578180 h 1201465"/>
              <a:gd name="connsiteX14" fmla="*/ 0 w 5784592"/>
              <a:gd name="connsiteY14" fmla="*/ 311058 h 1201465"/>
              <a:gd name="connsiteX15" fmla="*/ 0 w 5784592"/>
              <a:gd name="connsiteY15" fmla="*/ 311058 h 1201465"/>
              <a:gd name="connsiteX16" fmla="*/ 0 w 5784592"/>
              <a:gd name="connsiteY16" fmla="*/ 132977 h 1201465"/>
              <a:gd name="connsiteX0" fmla="*/ 0 w 5784592"/>
              <a:gd name="connsiteY0" fmla="*/ 79544 h 1148032"/>
              <a:gd name="connsiteX1" fmla="*/ 826939 w 5784592"/>
              <a:gd name="connsiteY1" fmla="*/ 79544 h 1148032"/>
              <a:gd name="connsiteX2" fmla="*/ 955649 w 5784592"/>
              <a:gd name="connsiteY2" fmla="*/ 0 h 1148032"/>
              <a:gd name="connsiteX3" fmla="*/ 1084367 w 5784592"/>
              <a:gd name="connsiteY3" fmla="*/ 79544 h 1148032"/>
              <a:gd name="connsiteX4" fmla="*/ 5784592 w 5784592"/>
              <a:gd name="connsiteY4" fmla="*/ 79544 h 1148032"/>
              <a:gd name="connsiteX5" fmla="*/ 5784592 w 5784592"/>
              <a:gd name="connsiteY5" fmla="*/ 257625 h 1148032"/>
              <a:gd name="connsiteX6" fmla="*/ 5784592 w 5784592"/>
              <a:gd name="connsiteY6" fmla="*/ 257625 h 1148032"/>
              <a:gd name="connsiteX7" fmla="*/ 5784592 w 5784592"/>
              <a:gd name="connsiteY7" fmla="*/ 524747 h 1148032"/>
              <a:gd name="connsiteX8" fmla="*/ 5784592 w 5784592"/>
              <a:gd name="connsiteY8" fmla="*/ 1148032 h 1148032"/>
              <a:gd name="connsiteX9" fmla="*/ 2410247 w 5784592"/>
              <a:gd name="connsiteY9" fmla="*/ 1148032 h 1148032"/>
              <a:gd name="connsiteX10" fmla="*/ 964099 w 5784592"/>
              <a:gd name="connsiteY10" fmla="*/ 1148032 h 1148032"/>
              <a:gd name="connsiteX11" fmla="*/ 964099 w 5784592"/>
              <a:gd name="connsiteY11" fmla="*/ 1148032 h 1148032"/>
              <a:gd name="connsiteX12" fmla="*/ 0 w 5784592"/>
              <a:gd name="connsiteY12" fmla="*/ 1148032 h 1148032"/>
              <a:gd name="connsiteX13" fmla="*/ 0 w 5784592"/>
              <a:gd name="connsiteY13" fmla="*/ 524747 h 1148032"/>
              <a:gd name="connsiteX14" fmla="*/ 0 w 5784592"/>
              <a:gd name="connsiteY14" fmla="*/ 257625 h 1148032"/>
              <a:gd name="connsiteX15" fmla="*/ 0 w 5784592"/>
              <a:gd name="connsiteY15" fmla="*/ 257625 h 1148032"/>
              <a:gd name="connsiteX16" fmla="*/ 0 w 5784592"/>
              <a:gd name="connsiteY16" fmla="*/ 79544 h 114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4592" h="1148032">
                <a:moveTo>
                  <a:pt x="0" y="79544"/>
                </a:moveTo>
                <a:lnTo>
                  <a:pt x="826939" y="79544"/>
                </a:lnTo>
                <a:lnTo>
                  <a:pt x="955649" y="0"/>
                </a:lnTo>
                <a:lnTo>
                  <a:pt x="1084367" y="79544"/>
                </a:lnTo>
                <a:lnTo>
                  <a:pt x="5784592" y="79544"/>
                </a:lnTo>
                <a:lnTo>
                  <a:pt x="5784592" y="257625"/>
                </a:lnTo>
                <a:lnTo>
                  <a:pt x="5784592" y="257625"/>
                </a:lnTo>
                <a:lnTo>
                  <a:pt x="5784592" y="524747"/>
                </a:lnTo>
                <a:lnTo>
                  <a:pt x="5784592" y="1148032"/>
                </a:lnTo>
                <a:lnTo>
                  <a:pt x="2410247" y="1148032"/>
                </a:lnTo>
                <a:lnTo>
                  <a:pt x="964099" y="1148032"/>
                </a:lnTo>
                <a:lnTo>
                  <a:pt x="964099" y="1148032"/>
                </a:lnTo>
                <a:lnTo>
                  <a:pt x="0" y="1148032"/>
                </a:lnTo>
                <a:lnTo>
                  <a:pt x="0" y="524747"/>
                </a:lnTo>
                <a:lnTo>
                  <a:pt x="0" y="257625"/>
                </a:lnTo>
                <a:lnTo>
                  <a:pt x="0" y="257625"/>
                </a:lnTo>
                <a:lnTo>
                  <a:pt x="0" y="79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61424" y="1635646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@XXX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学校 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此处添加详细的专业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的专业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内容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的专业内容</a:t>
            </a:r>
            <a:endParaRPr lang="en-US" altLang="zh-CN" sz="12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zh-CN" altLang="en-US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学习收获</a:t>
            </a:r>
            <a:r>
              <a:rPr lang="en-US" altLang="zh-CN" sz="1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#</a:t>
            </a: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此处添加详细的学习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的学习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收获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添加详细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的学习收获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2007-2008    XXX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奖学金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2007-2008  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优秀志愿者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2007-2008   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商务竞赛冠军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2007-2008    XXX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商务竞赛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冠军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13752" y="3003798"/>
            <a:ext cx="2232248" cy="12961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52568" y="2306124"/>
            <a:ext cx="742445" cy="435354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直角三角形 37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21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0448" y="483518"/>
            <a:ext cx="7858016" cy="4659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74508" y="62505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A30905"/>
                </a:solidFill>
                <a:latin typeface="微软雅黑" pitchFamily="34" charset="-122"/>
                <a:ea typeface="微软雅黑" pitchFamily="34" charset="-122"/>
              </a:rPr>
              <a:t>技能证书：</a:t>
            </a:r>
            <a:endParaRPr lang="en-US" altLang="zh-CN" sz="1200" b="1" dirty="0" smtClean="0">
              <a:solidFill>
                <a:srgbClr val="A3090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34464" y="976541"/>
            <a:ext cx="432048" cy="0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02600" y="976541"/>
            <a:ext cx="6945864" cy="1907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466512" y="905296"/>
            <a:ext cx="337136" cy="73152"/>
          </a:xfrm>
          <a:custGeom>
            <a:avLst/>
            <a:gdLst>
              <a:gd name="connsiteX0" fmla="*/ 0 w 329184"/>
              <a:gd name="connsiteY0" fmla="*/ 73152 h 73152"/>
              <a:gd name="connsiteX1" fmla="*/ 137160 w 329184"/>
              <a:gd name="connsiteY1" fmla="*/ 0 h 73152"/>
              <a:gd name="connsiteX2" fmla="*/ 329184 w 329184"/>
              <a:gd name="connsiteY2" fmla="*/ 73152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" h="73152">
                <a:moveTo>
                  <a:pt x="0" y="73152"/>
                </a:moveTo>
                <a:cubicBezTo>
                  <a:pt x="41148" y="36576"/>
                  <a:pt x="82296" y="0"/>
                  <a:pt x="137160" y="0"/>
                </a:cubicBezTo>
                <a:cubicBezTo>
                  <a:pt x="192024" y="0"/>
                  <a:pt x="260604" y="36576"/>
                  <a:pt x="329184" y="73152"/>
                </a:cubicBezTo>
              </a:path>
            </a:pathLst>
          </a:cu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3116" y="1047950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3648" y="1104993"/>
            <a:ext cx="165618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2009-2011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94281"/>
              </p:ext>
            </p:extLst>
          </p:nvPr>
        </p:nvGraphicFramePr>
        <p:xfrm>
          <a:off x="888119" y="48986"/>
          <a:ext cx="786034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69"/>
                <a:gridCol w="1572069"/>
                <a:gridCol w="1572069"/>
                <a:gridCol w="1572069"/>
                <a:gridCol w="157206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求职意向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rgbClr val="A30905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技能证书</a:t>
                      </a:r>
                      <a:endParaRPr lang="zh-CN" altLang="en-US" sz="1600" b="0" dirty="0">
                        <a:solidFill>
                          <a:srgbClr val="A30905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自我评价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标注 9"/>
          <p:cNvSpPr/>
          <p:nvPr/>
        </p:nvSpPr>
        <p:spPr>
          <a:xfrm>
            <a:off x="1802600" y="1370284"/>
            <a:ext cx="5784592" cy="1076920"/>
          </a:xfrm>
          <a:custGeom>
            <a:avLst/>
            <a:gdLst>
              <a:gd name="connsiteX0" fmla="*/ 0 w 5784592"/>
              <a:gd name="connsiteY0" fmla="*/ 0 h 1068488"/>
              <a:gd name="connsiteX1" fmla="*/ 964099 w 5784592"/>
              <a:gd name="connsiteY1" fmla="*/ 0 h 1068488"/>
              <a:gd name="connsiteX2" fmla="*/ 1248257 w 5784592"/>
              <a:gd name="connsiteY2" fmla="*/ -105545 h 1068488"/>
              <a:gd name="connsiteX3" fmla="*/ 2410247 w 5784592"/>
              <a:gd name="connsiteY3" fmla="*/ 0 h 1068488"/>
              <a:gd name="connsiteX4" fmla="*/ 5784592 w 5784592"/>
              <a:gd name="connsiteY4" fmla="*/ 0 h 1068488"/>
              <a:gd name="connsiteX5" fmla="*/ 5784592 w 5784592"/>
              <a:gd name="connsiteY5" fmla="*/ 178081 h 1068488"/>
              <a:gd name="connsiteX6" fmla="*/ 5784592 w 5784592"/>
              <a:gd name="connsiteY6" fmla="*/ 178081 h 1068488"/>
              <a:gd name="connsiteX7" fmla="*/ 5784592 w 5784592"/>
              <a:gd name="connsiteY7" fmla="*/ 445203 h 1068488"/>
              <a:gd name="connsiteX8" fmla="*/ 5784592 w 5784592"/>
              <a:gd name="connsiteY8" fmla="*/ 1068488 h 1068488"/>
              <a:gd name="connsiteX9" fmla="*/ 2410247 w 5784592"/>
              <a:gd name="connsiteY9" fmla="*/ 1068488 h 1068488"/>
              <a:gd name="connsiteX10" fmla="*/ 964099 w 5784592"/>
              <a:gd name="connsiteY10" fmla="*/ 1068488 h 1068488"/>
              <a:gd name="connsiteX11" fmla="*/ 964099 w 5784592"/>
              <a:gd name="connsiteY11" fmla="*/ 1068488 h 1068488"/>
              <a:gd name="connsiteX12" fmla="*/ 0 w 5784592"/>
              <a:gd name="connsiteY12" fmla="*/ 1068488 h 1068488"/>
              <a:gd name="connsiteX13" fmla="*/ 0 w 5784592"/>
              <a:gd name="connsiteY13" fmla="*/ 445203 h 1068488"/>
              <a:gd name="connsiteX14" fmla="*/ 0 w 5784592"/>
              <a:gd name="connsiteY14" fmla="*/ 178081 h 1068488"/>
              <a:gd name="connsiteX15" fmla="*/ 0 w 5784592"/>
              <a:gd name="connsiteY15" fmla="*/ 178081 h 1068488"/>
              <a:gd name="connsiteX16" fmla="*/ 0 w 5784592"/>
              <a:gd name="connsiteY16" fmla="*/ 0 h 1068488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241024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108436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32977 h 1201465"/>
              <a:gd name="connsiteX1" fmla="*/ 826939 w 5784592"/>
              <a:gd name="connsiteY1" fmla="*/ 132977 h 1201465"/>
              <a:gd name="connsiteX2" fmla="*/ 937361 w 5784592"/>
              <a:gd name="connsiteY2" fmla="*/ 0 h 1201465"/>
              <a:gd name="connsiteX3" fmla="*/ 1084367 w 5784592"/>
              <a:gd name="connsiteY3" fmla="*/ 132977 h 1201465"/>
              <a:gd name="connsiteX4" fmla="*/ 5784592 w 5784592"/>
              <a:gd name="connsiteY4" fmla="*/ 132977 h 1201465"/>
              <a:gd name="connsiteX5" fmla="*/ 5784592 w 5784592"/>
              <a:gd name="connsiteY5" fmla="*/ 311058 h 1201465"/>
              <a:gd name="connsiteX6" fmla="*/ 5784592 w 5784592"/>
              <a:gd name="connsiteY6" fmla="*/ 311058 h 1201465"/>
              <a:gd name="connsiteX7" fmla="*/ 5784592 w 5784592"/>
              <a:gd name="connsiteY7" fmla="*/ 578180 h 1201465"/>
              <a:gd name="connsiteX8" fmla="*/ 5784592 w 5784592"/>
              <a:gd name="connsiteY8" fmla="*/ 1201465 h 1201465"/>
              <a:gd name="connsiteX9" fmla="*/ 2410247 w 5784592"/>
              <a:gd name="connsiteY9" fmla="*/ 1201465 h 1201465"/>
              <a:gd name="connsiteX10" fmla="*/ 964099 w 5784592"/>
              <a:gd name="connsiteY10" fmla="*/ 1201465 h 1201465"/>
              <a:gd name="connsiteX11" fmla="*/ 964099 w 5784592"/>
              <a:gd name="connsiteY11" fmla="*/ 1201465 h 1201465"/>
              <a:gd name="connsiteX12" fmla="*/ 0 w 5784592"/>
              <a:gd name="connsiteY12" fmla="*/ 1201465 h 1201465"/>
              <a:gd name="connsiteX13" fmla="*/ 0 w 5784592"/>
              <a:gd name="connsiteY13" fmla="*/ 578180 h 1201465"/>
              <a:gd name="connsiteX14" fmla="*/ 0 w 5784592"/>
              <a:gd name="connsiteY14" fmla="*/ 311058 h 1201465"/>
              <a:gd name="connsiteX15" fmla="*/ 0 w 5784592"/>
              <a:gd name="connsiteY15" fmla="*/ 311058 h 1201465"/>
              <a:gd name="connsiteX16" fmla="*/ 0 w 5784592"/>
              <a:gd name="connsiteY16" fmla="*/ 132977 h 12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4592" h="1201465">
                <a:moveTo>
                  <a:pt x="0" y="132977"/>
                </a:moveTo>
                <a:lnTo>
                  <a:pt x="826939" y="132977"/>
                </a:lnTo>
                <a:lnTo>
                  <a:pt x="937361" y="0"/>
                </a:lnTo>
                <a:lnTo>
                  <a:pt x="1084367" y="132977"/>
                </a:lnTo>
                <a:lnTo>
                  <a:pt x="5784592" y="132977"/>
                </a:lnTo>
                <a:lnTo>
                  <a:pt x="5784592" y="311058"/>
                </a:lnTo>
                <a:lnTo>
                  <a:pt x="5784592" y="311058"/>
                </a:lnTo>
                <a:lnTo>
                  <a:pt x="5784592" y="578180"/>
                </a:lnTo>
                <a:lnTo>
                  <a:pt x="5784592" y="1201465"/>
                </a:lnTo>
                <a:lnTo>
                  <a:pt x="2410247" y="1201465"/>
                </a:lnTo>
                <a:lnTo>
                  <a:pt x="964099" y="1201465"/>
                </a:lnTo>
                <a:lnTo>
                  <a:pt x="964099" y="1201465"/>
                </a:lnTo>
                <a:lnTo>
                  <a:pt x="0" y="1201465"/>
                </a:lnTo>
                <a:lnTo>
                  <a:pt x="0" y="578180"/>
                </a:lnTo>
                <a:lnTo>
                  <a:pt x="0" y="311058"/>
                </a:lnTo>
                <a:lnTo>
                  <a:pt x="0" y="311058"/>
                </a:lnTo>
                <a:lnTo>
                  <a:pt x="0" y="1329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70568" y="152387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英语六级   熟练听、说、读、写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计算机二级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人力资源管理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师等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3116" y="2859782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14064" y="2859782"/>
            <a:ext cx="165618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技能大</a:t>
            </a:r>
            <a:r>
              <a:rPr lang="en-US" altLang="zh-C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PK</a:t>
            </a:r>
          </a:p>
        </p:txBody>
      </p:sp>
      <p:sp>
        <p:nvSpPr>
          <p:cNvPr id="14" name="矩形标注 9"/>
          <p:cNvSpPr/>
          <p:nvPr/>
        </p:nvSpPr>
        <p:spPr>
          <a:xfrm>
            <a:off x="1802600" y="3117162"/>
            <a:ext cx="5784592" cy="1902860"/>
          </a:xfrm>
          <a:custGeom>
            <a:avLst/>
            <a:gdLst>
              <a:gd name="connsiteX0" fmla="*/ 0 w 5784592"/>
              <a:gd name="connsiteY0" fmla="*/ 0 h 1068488"/>
              <a:gd name="connsiteX1" fmla="*/ 964099 w 5784592"/>
              <a:gd name="connsiteY1" fmla="*/ 0 h 1068488"/>
              <a:gd name="connsiteX2" fmla="*/ 1248257 w 5784592"/>
              <a:gd name="connsiteY2" fmla="*/ -105545 h 1068488"/>
              <a:gd name="connsiteX3" fmla="*/ 2410247 w 5784592"/>
              <a:gd name="connsiteY3" fmla="*/ 0 h 1068488"/>
              <a:gd name="connsiteX4" fmla="*/ 5784592 w 5784592"/>
              <a:gd name="connsiteY4" fmla="*/ 0 h 1068488"/>
              <a:gd name="connsiteX5" fmla="*/ 5784592 w 5784592"/>
              <a:gd name="connsiteY5" fmla="*/ 178081 h 1068488"/>
              <a:gd name="connsiteX6" fmla="*/ 5784592 w 5784592"/>
              <a:gd name="connsiteY6" fmla="*/ 178081 h 1068488"/>
              <a:gd name="connsiteX7" fmla="*/ 5784592 w 5784592"/>
              <a:gd name="connsiteY7" fmla="*/ 445203 h 1068488"/>
              <a:gd name="connsiteX8" fmla="*/ 5784592 w 5784592"/>
              <a:gd name="connsiteY8" fmla="*/ 1068488 h 1068488"/>
              <a:gd name="connsiteX9" fmla="*/ 2410247 w 5784592"/>
              <a:gd name="connsiteY9" fmla="*/ 1068488 h 1068488"/>
              <a:gd name="connsiteX10" fmla="*/ 964099 w 5784592"/>
              <a:gd name="connsiteY10" fmla="*/ 1068488 h 1068488"/>
              <a:gd name="connsiteX11" fmla="*/ 964099 w 5784592"/>
              <a:gd name="connsiteY11" fmla="*/ 1068488 h 1068488"/>
              <a:gd name="connsiteX12" fmla="*/ 0 w 5784592"/>
              <a:gd name="connsiteY12" fmla="*/ 1068488 h 1068488"/>
              <a:gd name="connsiteX13" fmla="*/ 0 w 5784592"/>
              <a:gd name="connsiteY13" fmla="*/ 445203 h 1068488"/>
              <a:gd name="connsiteX14" fmla="*/ 0 w 5784592"/>
              <a:gd name="connsiteY14" fmla="*/ 178081 h 1068488"/>
              <a:gd name="connsiteX15" fmla="*/ 0 w 5784592"/>
              <a:gd name="connsiteY15" fmla="*/ 178081 h 1068488"/>
              <a:gd name="connsiteX16" fmla="*/ 0 w 5784592"/>
              <a:gd name="connsiteY16" fmla="*/ 0 h 1068488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241024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108436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32977 h 1201465"/>
              <a:gd name="connsiteX1" fmla="*/ 826939 w 5784592"/>
              <a:gd name="connsiteY1" fmla="*/ 132977 h 1201465"/>
              <a:gd name="connsiteX2" fmla="*/ 937361 w 5784592"/>
              <a:gd name="connsiteY2" fmla="*/ 0 h 1201465"/>
              <a:gd name="connsiteX3" fmla="*/ 1084367 w 5784592"/>
              <a:gd name="connsiteY3" fmla="*/ 132977 h 1201465"/>
              <a:gd name="connsiteX4" fmla="*/ 5784592 w 5784592"/>
              <a:gd name="connsiteY4" fmla="*/ 132977 h 1201465"/>
              <a:gd name="connsiteX5" fmla="*/ 5784592 w 5784592"/>
              <a:gd name="connsiteY5" fmla="*/ 311058 h 1201465"/>
              <a:gd name="connsiteX6" fmla="*/ 5784592 w 5784592"/>
              <a:gd name="connsiteY6" fmla="*/ 311058 h 1201465"/>
              <a:gd name="connsiteX7" fmla="*/ 5784592 w 5784592"/>
              <a:gd name="connsiteY7" fmla="*/ 578180 h 1201465"/>
              <a:gd name="connsiteX8" fmla="*/ 5784592 w 5784592"/>
              <a:gd name="connsiteY8" fmla="*/ 1201465 h 1201465"/>
              <a:gd name="connsiteX9" fmla="*/ 2410247 w 5784592"/>
              <a:gd name="connsiteY9" fmla="*/ 1201465 h 1201465"/>
              <a:gd name="connsiteX10" fmla="*/ 964099 w 5784592"/>
              <a:gd name="connsiteY10" fmla="*/ 1201465 h 1201465"/>
              <a:gd name="connsiteX11" fmla="*/ 964099 w 5784592"/>
              <a:gd name="connsiteY11" fmla="*/ 1201465 h 1201465"/>
              <a:gd name="connsiteX12" fmla="*/ 0 w 5784592"/>
              <a:gd name="connsiteY12" fmla="*/ 1201465 h 1201465"/>
              <a:gd name="connsiteX13" fmla="*/ 0 w 5784592"/>
              <a:gd name="connsiteY13" fmla="*/ 578180 h 1201465"/>
              <a:gd name="connsiteX14" fmla="*/ 0 w 5784592"/>
              <a:gd name="connsiteY14" fmla="*/ 311058 h 1201465"/>
              <a:gd name="connsiteX15" fmla="*/ 0 w 5784592"/>
              <a:gd name="connsiteY15" fmla="*/ 311058 h 1201465"/>
              <a:gd name="connsiteX16" fmla="*/ 0 w 5784592"/>
              <a:gd name="connsiteY16" fmla="*/ 132977 h 12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4592" h="1201465">
                <a:moveTo>
                  <a:pt x="0" y="132977"/>
                </a:moveTo>
                <a:lnTo>
                  <a:pt x="826939" y="132977"/>
                </a:lnTo>
                <a:lnTo>
                  <a:pt x="937361" y="0"/>
                </a:lnTo>
                <a:lnTo>
                  <a:pt x="1084367" y="132977"/>
                </a:lnTo>
                <a:lnTo>
                  <a:pt x="5784592" y="132977"/>
                </a:lnTo>
                <a:lnTo>
                  <a:pt x="5784592" y="311058"/>
                </a:lnTo>
                <a:lnTo>
                  <a:pt x="5784592" y="311058"/>
                </a:lnTo>
                <a:lnTo>
                  <a:pt x="5784592" y="578180"/>
                </a:lnTo>
                <a:lnTo>
                  <a:pt x="5784592" y="1201465"/>
                </a:lnTo>
                <a:lnTo>
                  <a:pt x="2410247" y="1201465"/>
                </a:lnTo>
                <a:lnTo>
                  <a:pt x="964099" y="1201465"/>
                </a:lnTo>
                <a:lnTo>
                  <a:pt x="964099" y="1201465"/>
                </a:lnTo>
                <a:lnTo>
                  <a:pt x="0" y="1201465"/>
                </a:lnTo>
                <a:lnTo>
                  <a:pt x="0" y="578180"/>
                </a:lnTo>
                <a:lnTo>
                  <a:pt x="0" y="311058"/>
                </a:lnTo>
                <a:lnTo>
                  <a:pt x="0" y="311058"/>
                </a:lnTo>
                <a:lnTo>
                  <a:pt x="0" y="1329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2" idx="3"/>
          </p:cNvCxnSpPr>
          <p:nvPr/>
        </p:nvCxnSpPr>
        <p:spPr>
          <a:xfrm>
            <a:off x="1034464" y="2740322"/>
            <a:ext cx="7714000" cy="731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10850" r="10808" b="16129"/>
          <a:stretch/>
        </p:blipFill>
        <p:spPr bwMode="auto">
          <a:xfrm>
            <a:off x="1983796" y="3974659"/>
            <a:ext cx="468633" cy="461592"/>
          </a:xfrm>
          <a:prstGeom prst="roundRect">
            <a:avLst>
              <a:gd name="adj" fmla="val 59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21598" r="21437" b="15431"/>
          <a:stretch/>
        </p:blipFill>
        <p:spPr bwMode="auto">
          <a:xfrm>
            <a:off x="1957508" y="4519191"/>
            <a:ext cx="494921" cy="500831"/>
          </a:xfrm>
          <a:prstGeom prst="roundRect">
            <a:avLst>
              <a:gd name="adj" fmla="val 1027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12" y="3429509"/>
            <a:ext cx="452117" cy="437988"/>
          </a:xfrm>
          <a:prstGeom prst="roundRect">
            <a:avLst>
              <a:gd name="adj" fmla="val 13487"/>
            </a:avLst>
          </a:prstGeom>
          <a:noFill/>
          <a:ln w="12700">
            <a:solidFill>
              <a:srgbClr val="EB3B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30692" y="3648503"/>
            <a:ext cx="564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office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30692" y="4164020"/>
            <a:ext cx="564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PS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25004" y="4759056"/>
            <a:ext cx="564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AI</a:t>
            </a:r>
            <a:endParaRPr lang="zh-CN" altLang="en-US" dirty="0"/>
          </a:p>
        </p:txBody>
      </p:sp>
      <p:sp>
        <p:nvSpPr>
          <p:cNvPr id="20" name="流程图: 可选过程 19"/>
          <p:cNvSpPr/>
          <p:nvPr/>
        </p:nvSpPr>
        <p:spPr>
          <a:xfrm>
            <a:off x="3266712" y="3648503"/>
            <a:ext cx="2664296" cy="21899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可选过程 25"/>
          <p:cNvSpPr/>
          <p:nvPr/>
        </p:nvSpPr>
        <p:spPr>
          <a:xfrm>
            <a:off x="3266712" y="3648503"/>
            <a:ext cx="2088232" cy="218994"/>
          </a:xfrm>
          <a:prstGeom prst="flowChartAlternateProcess">
            <a:avLst/>
          </a:prstGeom>
          <a:solidFill>
            <a:srgbClr val="EB3B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147032" y="3648503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熟练度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54944" y="364850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80%</a:t>
            </a:r>
            <a:endParaRPr lang="zh-CN" altLang="en-US" dirty="0"/>
          </a:p>
        </p:txBody>
      </p:sp>
      <p:sp>
        <p:nvSpPr>
          <p:cNvPr id="29" name="流程图: 可选过程 28"/>
          <p:cNvSpPr/>
          <p:nvPr/>
        </p:nvSpPr>
        <p:spPr>
          <a:xfrm>
            <a:off x="3258688" y="4217462"/>
            <a:ext cx="2664296" cy="21899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可选过程 29"/>
          <p:cNvSpPr/>
          <p:nvPr/>
        </p:nvSpPr>
        <p:spPr>
          <a:xfrm>
            <a:off x="3258688" y="4217462"/>
            <a:ext cx="2376264" cy="218994"/>
          </a:xfrm>
          <a:prstGeom prst="flowChartAlternateProcess">
            <a:avLst/>
          </a:prstGeom>
          <a:solidFill>
            <a:srgbClr val="4A91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139008" y="421746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熟练度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62944" y="4217462"/>
            <a:ext cx="656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90%</a:t>
            </a:r>
            <a:endParaRPr lang="zh-CN" altLang="en-US" dirty="0"/>
          </a:p>
        </p:txBody>
      </p:sp>
      <p:sp>
        <p:nvSpPr>
          <p:cNvPr id="33" name="流程图: 可选过程 32"/>
          <p:cNvSpPr/>
          <p:nvPr/>
        </p:nvSpPr>
        <p:spPr>
          <a:xfrm>
            <a:off x="3258688" y="4759055"/>
            <a:ext cx="2664296" cy="21899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可选过程 33"/>
          <p:cNvSpPr/>
          <p:nvPr/>
        </p:nvSpPr>
        <p:spPr>
          <a:xfrm>
            <a:off x="3258688" y="4759055"/>
            <a:ext cx="1730190" cy="218994"/>
          </a:xfrm>
          <a:prstGeom prst="flowChartAlternateProcess">
            <a:avLst/>
          </a:prstGeom>
          <a:solidFill>
            <a:srgbClr val="F08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139008" y="475905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熟练度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88878" y="474544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75%</a:t>
            </a:r>
            <a:endParaRPr lang="zh-CN" altLang="en-US" dirty="0"/>
          </a:p>
        </p:txBody>
      </p:sp>
      <p:grpSp>
        <p:nvGrpSpPr>
          <p:cNvPr id="39" name="组合 38"/>
          <p:cNvGrpSpPr/>
          <p:nvPr/>
        </p:nvGrpSpPr>
        <p:grpSpPr>
          <a:xfrm>
            <a:off x="151351" y="1503262"/>
            <a:ext cx="742445" cy="435354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-14489" y="2761123"/>
            <a:ext cx="742445" cy="435354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直角三角形 46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42223" y="4192564"/>
            <a:ext cx="742445" cy="435354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51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256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57006" y="1736196"/>
            <a:ext cx="1267181" cy="743048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直角三角形 46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890448" y="483518"/>
            <a:ext cx="7858016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74508" y="62505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A30905"/>
                </a:solidFill>
                <a:latin typeface="微软雅黑" pitchFamily="34" charset="-122"/>
                <a:ea typeface="微软雅黑" pitchFamily="34" charset="-122"/>
              </a:rPr>
              <a:t>自我评价：</a:t>
            </a:r>
            <a:endParaRPr lang="en-US" altLang="zh-CN" sz="1200" b="1" dirty="0" smtClean="0">
              <a:solidFill>
                <a:srgbClr val="A3090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34464" y="976541"/>
            <a:ext cx="432048" cy="0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02600" y="976541"/>
            <a:ext cx="6945864" cy="1907"/>
          </a:xfrm>
          <a:prstGeom prst="line">
            <a:avLst/>
          </a:pr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1466512" y="905296"/>
            <a:ext cx="337136" cy="73152"/>
          </a:xfrm>
          <a:custGeom>
            <a:avLst/>
            <a:gdLst>
              <a:gd name="connsiteX0" fmla="*/ 0 w 329184"/>
              <a:gd name="connsiteY0" fmla="*/ 73152 h 73152"/>
              <a:gd name="connsiteX1" fmla="*/ 137160 w 329184"/>
              <a:gd name="connsiteY1" fmla="*/ 0 h 73152"/>
              <a:gd name="connsiteX2" fmla="*/ 329184 w 329184"/>
              <a:gd name="connsiteY2" fmla="*/ 73152 h 7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" h="73152">
                <a:moveTo>
                  <a:pt x="0" y="73152"/>
                </a:moveTo>
                <a:cubicBezTo>
                  <a:pt x="41148" y="36576"/>
                  <a:pt x="82296" y="0"/>
                  <a:pt x="137160" y="0"/>
                </a:cubicBezTo>
                <a:cubicBezTo>
                  <a:pt x="192024" y="0"/>
                  <a:pt x="260604" y="36576"/>
                  <a:pt x="329184" y="73152"/>
                </a:cubicBezTo>
              </a:path>
            </a:pathLst>
          </a:custGeom>
          <a:ln w="12700">
            <a:solidFill>
              <a:srgbClr val="A3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3116" y="1047950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03648" y="1104993"/>
            <a:ext cx="1656184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2009-2011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25754"/>
              </p:ext>
            </p:extLst>
          </p:nvPr>
        </p:nvGraphicFramePr>
        <p:xfrm>
          <a:off x="888119" y="48986"/>
          <a:ext cx="786034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69"/>
                <a:gridCol w="1572069"/>
                <a:gridCol w="1572069"/>
                <a:gridCol w="1572069"/>
                <a:gridCol w="157206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求职意向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教育经历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技能证书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solidFill>
                            <a:srgbClr val="A30905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自我评价</a:t>
                      </a:r>
                      <a:endParaRPr lang="zh-CN" altLang="en-US" sz="1600" b="0" dirty="0">
                        <a:solidFill>
                          <a:srgbClr val="A30905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标注 9"/>
          <p:cNvSpPr/>
          <p:nvPr/>
        </p:nvSpPr>
        <p:spPr>
          <a:xfrm>
            <a:off x="1802600" y="1370284"/>
            <a:ext cx="5784592" cy="1321282"/>
          </a:xfrm>
          <a:custGeom>
            <a:avLst/>
            <a:gdLst>
              <a:gd name="connsiteX0" fmla="*/ 0 w 5784592"/>
              <a:gd name="connsiteY0" fmla="*/ 0 h 1068488"/>
              <a:gd name="connsiteX1" fmla="*/ 964099 w 5784592"/>
              <a:gd name="connsiteY1" fmla="*/ 0 h 1068488"/>
              <a:gd name="connsiteX2" fmla="*/ 1248257 w 5784592"/>
              <a:gd name="connsiteY2" fmla="*/ -105545 h 1068488"/>
              <a:gd name="connsiteX3" fmla="*/ 2410247 w 5784592"/>
              <a:gd name="connsiteY3" fmla="*/ 0 h 1068488"/>
              <a:gd name="connsiteX4" fmla="*/ 5784592 w 5784592"/>
              <a:gd name="connsiteY4" fmla="*/ 0 h 1068488"/>
              <a:gd name="connsiteX5" fmla="*/ 5784592 w 5784592"/>
              <a:gd name="connsiteY5" fmla="*/ 178081 h 1068488"/>
              <a:gd name="connsiteX6" fmla="*/ 5784592 w 5784592"/>
              <a:gd name="connsiteY6" fmla="*/ 178081 h 1068488"/>
              <a:gd name="connsiteX7" fmla="*/ 5784592 w 5784592"/>
              <a:gd name="connsiteY7" fmla="*/ 445203 h 1068488"/>
              <a:gd name="connsiteX8" fmla="*/ 5784592 w 5784592"/>
              <a:gd name="connsiteY8" fmla="*/ 1068488 h 1068488"/>
              <a:gd name="connsiteX9" fmla="*/ 2410247 w 5784592"/>
              <a:gd name="connsiteY9" fmla="*/ 1068488 h 1068488"/>
              <a:gd name="connsiteX10" fmla="*/ 964099 w 5784592"/>
              <a:gd name="connsiteY10" fmla="*/ 1068488 h 1068488"/>
              <a:gd name="connsiteX11" fmla="*/ 964099 w 5784592"/>
              <a:gd name="connsiteY11" fmla="*/ 1068488 h 1068488"/>
              <a:gd name="connsiteX12" fmla="*/ 0 w 5784592"/>
              <a:gd name="connsiteY12" fmla="*/ 1068488 h 1068488"/>
              <a:gd name="connsiteX13" fmla="*/ 0 w 5784592"/>
              <a:gd name="connsiteY13" fmla="*/ 445203 h 1068488"/>
              <a:gd name="connsiteX14" fmla="*/ 0 w 5784592"/>
              <a:gd name="connsiteY14" fmla="*/ 178081 h 1068488"/>
              <a:gd name="connsiteX15" fmla="*/ 0 w 5784592"/>
              <a:gd name="connsiteY15" fmla="*/ 178081 h 1068488"/>
              <a:gd name="connsiteX16" fmla="*/ 0 w 5784592"/>
              <a:gd name="connsiteY16" fmla="*/ 0 h 1068488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241024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05545 h 1174033"/>
              <a:gd name="connsiteX1" fmla="*/ 826939 w 5784592"/>
              <a:gd name="connsiteY1" fmla="*/ 105545 h 1174033"/>
              <a:gd name="connsiteX2" fmla="*/ 1248257 w 5784592"/>
              <a:gd name="connsiteY2" fmla="*/ 0 h 1174033"/>
              <a:gd name="connsiteX3" fmla="*/ 1084367 w 5784592"/>
              <a:gd name="connsiteY3" fmla="*/ 105545 h 1174033"/>
              <a:gd name="connsiteX4" fmla="*/ 5784592 w 5784592"/>
              <a:gd name="connsiteY4" fmla="*/ 105545 h 1174033"/>
              <a:gd name="connsiteX5" fmla="*/ 5784592 w 5784592"/>
              <a:gd name="connsiteY5" fmla="*/ 283626 h 1174033"/>
              <a:gd name="connsiteX6" fmla="*/ 5784592 w 5784592"/>
              <a:gd name="connsiteY6" fmla="*/ 283626 h 1174033"/>
              <a:gd name="connsiteX7" fmla="*/ 5784592 w 5784592"/>
              <a:gd name="connsiteY7" fmla="*/ 550748 h 1174033"/>
              <a:gd name="connsiteX8" fmla="*/ 5784592 w 5784592"/>
              <a:gd name="connsiteY8" fmla="*/ 1174033 h 1174033"/>
              <a:gd name="connsiteX9" fmla="*/ 2410247 w 5784592"/>
              <a:gd name="connsiteY9" fmla="*/ 1174033 h 1174033"/>
              <a:gd name="connsiteX10" fmla="*/ 964099 w 5784592"/>
              <a:gd name="connsiteY10" fmla="*/ 1174033 h 1174033"/>
              <a:gd name="connsiteX11" fmla="*/ 964099 w 5784592"/>
              <a:gd name="connsiteY11" fmla="*/ 1174033 h 1174033"/>
              <a:gd name="connsiteX12" fmla="*/ 0 w 5784592"/>
              <a:gd name="connsiteY12" fmla="*/ 1174033 h 1174033"/>
              <a:gd name="connsiteX13" fmla="*/ 0 w 5784592"/>
              <a:gd name="connsiteY13" fmla="*/ 550748 h 1174033"/>
              <a:gd name="connsiteX14" fmla="*/ 0 w 5784592"/>
              <a:gd name="connsiteY14" fmla="*/ 283626 h 1174033"/>
              <a:gd name="connsiteX15" fmla="*/ 0 w 5784592"/>
              <a:gd name="connsiteY15" fmla="*/ 283626 h 1174033"/>
              <a:gd name="connsiteX16" fmla="*/ 0 w 5784592"/>
              <a:gd name="connsiteY16" fmla="*/ 105545 h 1174033"/>
              <a:gd name="connsiteX0" fmla="*/ 0 w 5784592"/>
              <a:gd name="connsiteY0" fmla="*/ 132977 h 1201465"/>
              <a:gd name="connsiteX1" fmla="*/ 826939 w 5784592"/>
              <a:gd name="connsiteY1" fmla="*/ 132977 h 1201465"/>
              <a:gd name="connsiteX2" fmla="*/ 937361 w 5784592"/>
              <a:gd name="connsiteY2" fmla="*/ 0 h 1201465"/>
              <a:gd name="connsiteX3" fmla="*/ 1084367 w 5784592"/>
              <a:gd name="connsiteY3" fmla="*/ 132977 h 1201465"/>
              <a:gd name="connsiteX4" fmla="*/ 5784592 w 5784592"/>
              <a:gd name="connsiteY4" fmla="*/ 132977 h 1201465"/>
              <a:gd name="connsiteX5" fmla="*/ 5784592 w 5784592"/>
              <a:gd name="connsiteY5" fmla="*/ 311058 h 1201465"/>
              <a:gd name="connsiteX6" fmla="*/ 5784592 w 5784592"/>
              <a:gd name="connsiteY6" fmla="*/ 311058 h 1201465"/>
              <a:gd name="connsiteX7" fmla="*/ 5784592 w 5784592"/>
              <a:gd name="connsiteY7" fmla="*/ 578180 h 1201465"/>
              <a:gd name="connsiteX8" fmla="*/ 5784592 w 5784592"/>
              <a:gd name="connsiteY8" fmla="*/ 1201465 h 1201465"/>
              <a:gd name="connsiteX9" fmla="*/ 2410247 w 5784592"/>
              <a:gd name="connsiteY9" fmla="*/ 1201465 h 1201465"/>
              <a:gd name="connsiteX10" fmla="*/ 964099 w 5784592"/>
              <a:gd name="connsiteY10" fmla="*/ 1201465 h 1201465"/>
              <a:gd name="connsiteX11" fmla="*/ 964099 w 5784592"/>
              <a:gd name="connsiteY11" fmla="*/ 1201465 h 1201465"/>
              <a:gd name="connsiteX12" fmla="*/ 0 w 5784592"/>
              <a:gd name="connsiteY12" fmla="*/ 1201465 h 1201465"/>
              <a:gd name="connsiteX13" fmla="*/ 0 w 5784592"/>
              <a:gd name="connsiteY13" fmla="*/ 578180 h 1201465"/>
              <a:gd name="connsiteX14" fmla="*/ 0 w 5784592"/>
              <a:gd name="connsiteY14" fmla="*/ 311058 h 1201465"/>
              <a:gd name="connsiteX15" fmla="*/ 0 w 5784592"/>
              <a:gd name="connsiteY15" fmla="*/ 311058 h 1201465"/>
              <a:gd name="connsiteX16" fmla="*/ 0 w 5784592"/>
              <a:gd name="connsiteY16" fmla="*/ 132977 h 120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4592" h="1201465">
                <a:moveTo>
                  <a:pt x="0" y="132977"/>
                </a:moveTo>
                <a:lnTo>
                  <a:pt x="826939" y="132977"/>
                </a:lnTo>
                <a:lnTo>
                  <a:pt x="937361" y="0"/>
                </a:lnTo>
                <a:lnTo>
                  <a:pt x="1084367" y="132977"/>
                </a:lnTo>
                <a:lnTo>
                  <a:pt x="5784592" y="132977"/>
                </a:lnTo>
                <a:lnTo>
                  <a:pt x="5784592" y="311058"/>
                </a:lnTo>
                <a:lnTo>
                  <a:pt x="5784592" y="311058"/>
                </a:lnTo>
                <a:lnTo>
                  <a:pt x="5784592" y="578180"/>
                </a:lnTo>
                <a:lnTo>
                  <a:pt x="5784592" y="1201465"/>
                </a:lnTo>
                <a:lnTo>
                  <a:pt x="2410247" y="1201465"/>
                </a:lnTo>
                <a:lnTo>
                  <a:pt x="964099" y="1201465"/>
                </a:lnTo>
                <a:lnTo>
                  <a:pt x="964099" y="1201465"/>
                </a:lnTo>
                <a:lnTo>
                  <a:pt x="0" y="1201465"/>
                </a:lnTo>
                <a:lnTo>
                  <a:pt x="0" y="578180"/>
                </a:lnTo>
                <a:lnTo>
                  <a:pt x="0" y="311058"/>
                </a:lnTo>
                <a:lnTo>
                  <a:pt x="0" y="311058"/>
                </a:lnTo>
                <a:lnTo>
                  <a:pt x="0" y="1329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70568" y="152387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 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 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 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  此处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输入个人自我评价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043116" y="2859782"/>
            <a:ext cx="770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043116" y="3003798"/>
            <a:ext cx="431348" cy="45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775200" y="3117861"/>
            <a:ext cx="278765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个人作品展：  </a:t>
            </a:r>
            <a:r>
              <a:rPr lang="zh-CN" altLang="en-US" sz="11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点击大图</a:t>
            </a:r>
            <a:endParaRPr lang="en-US" altLang="zh-CN" sz="1100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63" y="3677947"/>
            <a:ext cx="1147009" cy="11470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59" y="3646499"/>
            <a:ext cx="1160014" cy="11600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93" y="3642160"/>
            <a:ext cx="1158925" cy="11589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58" y="3628108"/>
            <a:ext cx="1172977" cy="11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0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2139701"/>
            <a:ext cx="7343677" cy="769441"/>
          </a:xfrm>
          <a:prstGeom prst="rect">
            <a:avLst/>
          </a:prstGeom>
        </p:spPr>
        <p:txBody>
          <a:bodyPr wrap="none">
            <a:spAutoFit/>
            <a:scene3d>
              <a:camera prst="obliqueBottomRight"/>
              <a:lightRig rig="flat" dir="t"/>
            </a:scene3d>
            <a:sp3d extrusionH="127000" prstMaterial="matte">
              <a:extrusionClr>
                <a:srgbClr val="AC2D00"/>
              </a:extrusionClr>
            </a:sp3d>
          </a:bodyPr>
          <a:lstStyle/>
          <a:p>
            <a:r>
              <a:rPr lang="en-US" altLang="zh-CN" sz="4400" dirty="0">
                <a:solidFill>
                  <a:srgbClr val="EB3B00"/>
                </a:solidFill>
                <a:latin typeface="Britannic Bold" pitchFamily="34" charset="0"/>
              </a:rPr>
              <a:t>Thank </a:t>
            </a:r>
            <a:r>
              <a:rPr lang="en-US" altLang="zh-CN" sz="4400" dirty="0" smtClean="0">
                <a:solidFill>
                  <a:srgbClr val="EB3B00"/>
                </a:solidFill>
                <a:latin typeface="Britannic Bold" pitchFamily="34" charset="0"/>
              </a:rPr>
              <a:t>you for your attention</a:t>
            </a:r>
            <a:endParaRPr lang="zh-CN" altLang="en-US" sz="4400" dirty="0">
              <a:solidFill>
                <a:srgbClr val="EB3B00"/>
              </a:solidFill>
              <a:latin typeface="Britannic Bold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7548" y="1622797"/>
            <a:ext cx="1267181" cy="743048"/>
            <a:chOff x="5406768" y="1075552"/>
            <a:chExt cx="1661008" cy="9739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直角三角形 31"/>
            <p:cNvSpPr/>
            <p:nvPr/>
          </p:nvSpPr>
          <p:spPr>
            <a:xfrm rot="3838694">
              <a:off x="6089716" y="895424"/>
              <a:ext cx="432048" cy="1313301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5384 w 432048"/>
                <a:gd name="connsiteY0" fmla="*/ 1061214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5384 w 432048"/>
                <a:gd name="connsiteY3" fmla="*/ 1061214 h 118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" h="1188132">
                  <a:moveTo>
                    <a:pt x="5384" y="1061214"/>
                  </a:moveTo>
                  <a:cubicBezTo>
                    <a:pt x="3589" y="707476"/>
                    <a:pt x="1795" y="353738"/>
                    <a:pt x="0" y="0"/>
                  </a:cubicBezTo>
                  <a:lnTo>
                    <a:pt x="432048" y="1188132"/>
                  </a:lnTo>
                  <a:lnTo>
                    <a:pt x="5384" y="106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25"/>
            <p:cNvSpPr/>
            <p:nvPr/>
          </p:nvSpPr>
          <p:spPr>
            <a:xfrm rot="6320466">
              <a:off x="5800926" y="1739728"/>
              <a:ext cx="360321" cy="259289"/>
            </a:xfrm>
            <a:custGeom>
              <a:avLst/>
              <a:gdLst>
                <a:gd name="connsiteX0" fmla="*/ 0 w 246543"/>
                <a:gd name="connsiteY0" fmla="*/ 328430 h 328430"/>
                <a:gd name="connsiteX1" fmla="*/ 0 w 246543"/>
                <a:gd name="connsiteY1" fmla="*/ 0 h 328430"/>
                <a:gd name="connsiteX2" fmla="*/ 246543 w 246543"/>
                <a:gd name="connsiteY2" fmla="*/ 328430 h 328430"/>
                <a:gd name="connsiteX3" fmla="*/ 0 w 246543"/>
                <a:gd name="connsiteY3" fmla="*/ 328430 h 328430"/>
                <a:gd name="connsiteX0" fmla="*/ 113778 w 360321"/>
                <a:gd name="connsiteY0" fmla="*/ 259289 h 259289"/>
                <a:gd name="connsiteX1" fmla="*/ 0 w 360321"/>
                <a:gd name="connsiteY1" fmla="*/ 0 h 259289"/>
                <a:gd name="connsiteX2" fmla="*/ 360321 w 360321"/>
                <a:gd name="connsiteY2" fmla="*/ 259289 h 259289"/>
                <a:gd name="connsiteX3" fmla="*/ 113778 w 360321"/>
                <a:gd name="connsiteY3" fmla="*/ 259289 h 25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321" h="259289">
                  <a:moveTo>
                    <a:pt x="113778" y="259289"/>
                  </a:moveTo>
                  <a:lnTo>
                    <a:pt x="0" y="0"/>
                  </a:lnTo>
                  <a:lnTo>
                    <a:pt x="360321" y="259289"/>
                  </a:lnTo>
                  <a:lnTo>
                    <a:pt x="113778" y="2592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3237436">
              <a:off x="6257686" y="1002016"/>
              <a:ext cx="432048" cy="118813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30"/>
            <p:cNvSpPr/>
            <p:nvPr/>
          </p:nvSpPr>
          <p:spPr>
            <a:xfrm rot="3907565">
              <a:off x="5951252" y="531068"/>
              <a:ext cx="324709" cy="1413678"/>
            </a:xfrm>
            <a:custGeom>
              <a:avLst/>
              <a:gdLst>
                <a:gd name="connsiteX0" fmla="*/ 0 w 432048"/>
                <a:gd name="connsiteY0" fmla="*/ 1188132 h 1188132"/>
                <a:gd name="connsiteX1" fmla="*/ 0 w 432048"/>
                <a:gd name="connsiteY1" fmla="*/ 0 h 1188132"/>
                <a:gd name="connsiteX2" fmla="*/ 432048 w 432048"/>
                <a:gd name="connsiteY2" fmla="*/ 1188132 h 1188132"/>
                <a:gd name="connsiteX3" fmla="*/ 0 w 432048"/>
                <a:gd name="connsiteY3" fmla="*/ 1188132 h 1188132"/>
                <a:gd name="connsiteX0" fmla="*/ 458874 w 458874"/>
                <a:gd name="connsiteY0" fmla="*/ 1188132 h 1442185"/>
                <a:gd name="connsiteX1" fmla="*/ 458874 w 458874"/>
                <a:gd name="connsiteY1" fmla="*/ 0 h 1442185"/>
                <a:gd name="connsiteX2" fmla="*/ 0 w 458874"/>
                <a:gd name="connsiteY2" fmla="*/ 1442185 h 1442185"/>
                <a:gd name="connsiteX3" fmla="*/ 458874 w 458874"/>
                <a:gd name="connsiteY3" fmla="*/ 1188132 h 1442185"/>
                <a:gd name="connsiteX0" fmla="*/ 398767 w 398767"/>
                <a:gd name="connsiteY0" fmla="*/ 1188132 h 1399500"/>
                <a:gd name="connsiteX1" fmla="*/ 398767 w 398767"/>
                <a:gd name="connsiteY1" fmla="*/ 0 h 1399500"/>
                <a:gd name="connsiteX2" fmla="*/ 0 w 398767"/>
                <a:gd name="connsiteY2" fmla="*/ 1399500 h 1399500"/>
                <a:gd name="connsiteX3" fmla="*/ 398767 w 398767"/>
                <a:gd name="connsiteY3" fmla="*/ 1188132 h 1399500"/>
                <a:gd name="connsiteX0" fmla="*/ 324709 w 324709"/>
                <a:gd name="connsiteY0" fmla="*/ 1188132 h 1413678"/>
                <a:gd name="connsiteX1" fmla="*/ 324709 w 324709"/>
                <a:gd name="connsiteY1" fmla="*/ 0 h 1413678"/>
                <a:gd name="connsiteX2" fmla="*/ 0 w 324709"/>
                <a:gd name="connsiteY2" fmla="*/ 1413678 h 1413678"/>
                <a:gd name="connsiteX3" fmla="*/ 324709 w 324709"/>
                <a:gd name="connsiteY3" fmla="*/ 1188132 h 141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09" h="1413678">
                  <a:moveTo>
                    <a:pt x="324709" y="1188132"/>
                  </a:moveTo>
                  <a:lnTo>
                    <a:pt x="324709" y="0"/>
                  </a:lnTo>
                  <a:lnTo>
                    <a:pt x="0" y="1413678"/>
                  </a:lnTo>
                  <a:lnTo>
                    <a:pt x="324709" y="1188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08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355</Words>
  <Application>Microsoft Office PowerPoint</Application>
  <PresentationFormat>全屏显示(16:9)</PresentationFormat>
  <Paragraphs>86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朱永东</dc:creator>
  <cp:lastModifiedBy>caitan</cp:lastModifiedBy>
  <cp:revision>91</cp:revision>
  <dcterms:created xsi:type="dcterms:W3CDTF">2014-02-27T01:13:05Z</dcterms:created>
  <dcterms:modified xsi:type="dcterms:W3CDTF">2017-01-14T05:17:20Z</dcterms:modified>
</cp:coreProperties>
</file>