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1" r:id="rId4"/>
    <p:sldId id="259" r:id="rId5"/>
    <p:sldId id="274" r:id="rId6"/>
    <p:sldId id="260" r:id="rId7"/>
    <p:sldId id="272" r:id="rId8"/>
    <p:sldId id="269" r:id="rId9"/>
    <p:sldId id="273" r:id="rId10"/>
    <p:sldId id="261" r:id="rId11"/>
    <p:sldId id="270" r:id="rId12"/>
    <p:sldId id="268" r:id="rId13"/>
    <p:sldId id="262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414B"/>
    <a:srgbClr val="FBFBFB"/>
    <a:srgbClr val="36474F"/>
    <a:srgbClr val="2D393F"/>
    <a:srgbClr val="283339"/>
    <a:srgbClr val="96B743"/>
    <a:srgbClr val="C9D837"/>
    <a:srgbClr val="394A51"/>
    <a:srgbClr val="A5C84A"/>
    <a:srgbClr val="3D4F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1" autoAdjust="0"/>
    <p:restoredTop sz="94660"/>
  </p:normalViewPr>
  <p:slideViewPr>
    <p:cSldViewPr snapToGrid="0">
      <p:cViewPr>
        <p:scale>
          <a:sx n="60" d="100"/>
          <a:sy n="60" d="100"/>
        </p:scale>
        <p:origin x="-1770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31FA6-A496-42C7-B4B9-E5EBAB3F6835}" type="datetimeFigureOut">
              <a:rPr lang="zh-CN" altLang="en-US" smtClean="0"/>
              <a:pPr/>
              <a:t>2017/3/4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C34CE-113C-4009-A2FA-3F00B3C4FE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446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pPr/>
              <a:t>2017/3/4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612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pPr/>
              <a:t>2017/3/4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9801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pPr/>
              <a:t>2017/3/4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782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pPr/>
              <a:t>2017/3/4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22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pPr/>
              <a:t>2017/3/4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358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pPr/>
              <a:t>2017/3/4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804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pPr/>
              <a:t>2017/3/4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581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pPr/>
              <a:t>2017/3/4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427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pPr/>
              <a:t>2017/3/4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559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pPr/>
              <a:t>2017/3/4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927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pPr/>
              <a:t>2017/3/4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378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85E9A-424E-44CE-8618-871AF6911E20}" type="datetimeFigureOut">
              <a:rPr lang="zh-CN" altLang="en-US" smtClean="0"/>
              <a:pPr/>
              <a:t>2017/3/4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61417-5CDE-45F0-BDBC-92A76722D40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4063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535" y="-914777"/>
            <a:ext cx="12699069" cy="8687553"/>
          </a:xfrm>
          <a:prstGeom prst="rect">
            <a:avLst/>
          </a:prstGeom>
        </p:spPr>
      </p:pic>
      <p:sp>
        <p:nvSpPr>
          <p:cNvPr id="6" name="直角三角形 5"/>
          <p:cNvSpPr/>
          <p:nvPr/>
        </p:nvSpPr>
        <p:spPr>
          <a:xfrm rot="14493534">
            <a:off x="-2094722" y="3356285"/>
            <a:ext cx="4189445" cy="2248678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直角三角形 13"/>
          <p:cNvSpPr/>
          <p:nvPr/>
        </p:nvSpPr>
        <p:spPr>
          <a:xfrm>
            <a:off x="0" y="4674637"/>
            <a:ext cx="4320073" cy="2183364"/>
          </a:xfrm>
          <a:prstGeom prst="rtTriangle">
            <a:avLst/>
          </a:pr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317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等腰三角形 14"/>
          <p:cNvSpPr/>
          <p:nvPr/>
        </p:nvSpPr>
        <p:spPr>
          <a:xfrm>
            <a:off x="6335486" y="2864496"/>
            <a:ext cx="5396204" cy="3993503"/>
          </a:xfrm>
          <a:prstGeom prst="triangle">
            <a:avLst>
              <a:gd name="adj" fmla="val 22325"/>
            </a:avLst>
          </a:prstGeom>
          <a:solidFill>
            <a:srgbClr val="374850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直角三角形 15"/>
          <p:cNvSpPr/>
          <p:nvPr/>
        </p:nvSpPr>
        <p:spPr>
          <a:xfrm rot="10800000">
            <a:off x="4926563" y="-1"/>
            <a:ext cx="7265437" cy="6857999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 rot="10800000">
            <a:off x="4926563" y="0"/>
            <a:ext cx="6030997" cy="3535680"/>
          </a:xfrm>
          <a:prstGeom prst="triangle">
            <a:avLst>
              <a:gd name="adj" fmla="val 37426"/>
            </a:avLst>
          </a:prstGeom>
          <a:solidFill>
            <a:srgbClr val="2E3B43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任意多边形 18"/>
          <p:cNvSpPr/>
          <p:nvPr/>
        </p:nvSpPr>
        <p:spPr>
          <a:xfrm>
            <a:off x="7546849" y="2557272"/>
            <a:ext cx="4675632" cy="4453128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 17"/>
          <p:cNvSpPr/>
          <p:nvPr/>
        </p:nvSpPr>
        <p:spPr>
          <a:xfrm rot="15420438">
            <a:off x="8820536" y="132145"/>
            <a:ext cx="2578224" cy="2506697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2242917" y="2147587"/>
            <a:ext cx="42688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个人简历</a:t>
            </a:r>
            <a:endParaRPr lang="zh-CN" altLang="en-US" sz="7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2303877" y="3535681"/>
            <a:ext cx="3486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：职业圈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303877" y="4338027"/>
            <a:ext cx="4207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求职意向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经理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643" y="1893648"/>
            <a:ext cx="2908534" cy="290853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300000" rev="0"/>
            </a:camera>
            <a:lightRig rig="threePt" dir="t">
              <a:rot lat="0" lon="0" rev="4800000"/>
            </a:lightRig>
          </a:scene3d>
          <a:sp3d extrusionH="171450">
            <a:bevelT w="196850"/>
            <a:bevelB w="95250"/>
          </a:sp3d>
        </p:spPr>
      </p:pic>
    </p:spTree>
    <p:extLst>
      <p:ext uri="{BB962C8B-B14F-4D97-AF65-F5344CB8AC3E}">
        <p14:creationId xmlns:p14="http://schemas.microsoft.com/office/powerpoint/2010/main" val="187259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47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535" y="-914777"/>
            <a:ext cx="12699069" cy="8687553"/>
          </a:xfrm>
          <a:prstGeom prst="rect">
            <a:avLst/>
          </a:prstGeom>
        </p:spPr>
      </p:pic>
      <p:sp>
        <p:nvSpPr>
          <p:cNvPr id="27" name="任意多边形 26"/>
          <p:cNvSpPr/>
          <p:nvPr/>
        </p:nvSpPr>
        <p:spPr>
          <a:xfrm rot="12881659">
            <a:off x="1401360" y="2314890"/>
            <a:ext cx="2519949" cy="3547009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 17"/>
          <p:cNvSpPr/>
          <p:nvPr/>
        </p:nvSpPr>
        <p:spPr>
          <a:xfrm rot="14740890">
            <a:off x="-1491788" y="3214096"/>
            <a:ext cx="4430347" cy="1924682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任意多边形 19"/>
          <p:cNvSpPr/>
          <p:nvPr/>
        </p:nvSpPr>
        <p:spPr>
          <a:xfrm rot="12881659">
            <a:off x="-51808" y="2658186"/>
            <a:ext cx="2802828" cy="4013523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任意多边形 23"/>
          <p:cNvSpPr/>
          <p:nvPr/>
        </p:nvSpPr>
        <p:spPr>
          <a:xfrm rot="12881659">
            <a:off x="729780" y="2909144"/>
            <a:ext cx="2519949" cy="3547009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直角三角形 5"/>
          <p:cNvSpPr/>
          <p:nvPr/>
        </p:nvSpPr>
        <p:spPr>
          <a:xfrm rot="19909990">
            <a:off x="282670" y="-1124339"/>
            <a:ext cx="4189445" cy="2248678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直角三角形 13"/>
          <p:cNvSpPr/>
          <p:nvPr/>
        </p:nvSpPr>
        <p:spPr>
          <a:xfrm rot="561088">
            <a:off x="-244965" y="305802"/>
            <a:ext cx="3983918" cy="2689309"/>
          </a:xfrm>
          <a:custGeom>
            <a:avLst/>
            <a:gdLst>
              <a:gd name="connsiteX0" fmla="*/ 0 w 4320073"/>
              <a:gd name="connsiteY0" fmla="*/ 2183364 h 2183364"/>
              <a:gd name="connsiteX1" fmla="*/ 0 w 4320073"/>
              <a:gd name="connsiteY1" fmla="*/ 0 h 2183364"/>
              <a:gd name="connsiteX2" fmla="*/ 4320073 w 4320073"/>
              <a:gd name="connsiteY2" fmla="*/ 2183364 h 2183364"/>
              <a:gd name="connsiteX3" fmla="*/ 0 w 4320073"/>
              <a:gd name="connsiteY3" fmla="*/ 2183364 h 2183364"/>
              <a:gd name="connsiteX0" fmla="*/ 410525 w 4320073"/>
              <a:gd name="connsiteY0" fmla="*/ 2859062 h 2859062"/>
              <a:gd name="connsiteX1" fmla="*/ 0 w 4320073"/>
              <a:gd name="connsiteY1" fmla="*/ 0 h 2859062"/>
              <a:gd name="connsiteX2" fmla="*/ 4320073 w 4320073"/>
              <a:gd name="connsiteY2" fmla="*/ 2183364 h 2859062"/>
              <a:gd name="connsiteX3" fmla="*/ 410525 w 4320073"/>
              <a:gd name="connsiteY3" fmla="*/ 2859062 h 285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20073" h="2859062">
                <a:moveTo>
                  <a:pt x="410525" y="2859062"/>
                </a:moveTo>
                <a:lnTo>
                  <a:pt x="0" y="0"/>
                </a:lnTo>
                <a:lnTo>
                  <a:pt x="4320073" y="2183364"/>
                </a:lnTo>
                <a:lnTo>
                  <a:pt x="410525" y="2859062"/>
                </a:lnTo>
                <a:close/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317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 rot="10800000">
            <a:off x="2202689" y="0"/>
            <a:ext cx="6030997" cy="3535680"/>
          </a:xfrm>
          <a:prstGeom prst="triangle">
            <a:avLst>
              <a:gd name="adj" fmla="val 100000"/>
            </a:avLst>
          </a:prstGeom>
          <a:solidFill>
            <a:srgbClr val="2E3B43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5394112" y="1707153"/>
            <a:ext cx="56791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本科就读学校：</a:t>
            </a:r>
            <a:r>
              <a:rPr lang="en-US" altLang="zh-CN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大学</a:t>
            </a:r>
            <a:endParaRPr lang="en-US" altLang="zh-CN" sz="4000" spc="11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4000" spc="11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3200" spc="1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en-US" sz="3200" spc="11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394112" y="2841648"/>
            <a:ext cx="37790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spc="1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</a:t>
            </a:r>
            <a:r>
              <a:rPr lang="zh-CN" altLang="en-US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</a:t>
            </a:r>
            <a:endParaRPr lang="en-US" altLang="zh-CN" sz="4000" spc="11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4000" spc="11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3200" spc="1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en-US" sz="3200" spc="11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394112" y="3976143"/>
            <a:ext cx="56791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获得学位：理学学士</a:t>
            </a:r>
            <a:endParaRPr lang="en-US" altLang="zh-CN" sz="4000" spc="11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4000" spc="11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3200" spc="1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en-US" sz="3200" spc="11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直角三角形 24"/>
          <p:cNvSpPr/>
          <p:nvPr/>
        </p:nvSpPr>
        <p:spPr>
          <a:xfrm>
            <a:off x="23756" y="4559078"/>
            <a:ext cx="4189445" cy="2298921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5394112" y="5110637"/>
            <a:ext cx="53500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spc="1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在校时间</a:t>
            </a:r>
            <a:r>
              <a:rPr lang="zh-CN" altLang="en-US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</a:t>
            </a:r>
          </a:p>
          <a:p>
            <a:endParaRPr lang="en-US" altLang="zh-CN" sz="4000" spc="11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3200" spc="1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en-US" sz="3200" spc="11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540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/>
          <a:srcRect l="8289" r="46878"/>
          <a:stretch/>
        </p:blipFill>
        <p:spPr>
          <a:xfrm>
            <a:off x="-274320" y="-717960"/>
            <a:ext cx="12694920" cy="8687553"/>
          </a:xfrm>
          <a:prstGeom prst="rect">
            <a:avLst/>
          </a:prstGeom>
        </p:spPr>
      </p:pic>
      <p:sp>
        <p:nvSpPr>
          <p:cNvPr id="25" name="任意多边形 24"/>
          <p:cNvSpPr/>
          <p:nvPr/>
        </p:nvSpPr>
        <p:spPr>
          <a:xfrm rot="16200000">
            <a:off x="9653963" y="880776"/>
            <a:ext cx="2341028" cy="3149054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213193 w 4675632"/>
              <a:gd name="connsiteY4" fmla="*/ 137506 h 4453128"/>
              <a:gd name="connsiteX0" fmla="*/ 124926 w 4675632"/>
              <a:gd name="connsiteY0" fmla="*/ 92236 h 4315622"/>
              <a:gd name="connsiteX1" fmla="*/ 0 w 4675632"/>
              <a:gd name="connsiteY1" fmla="*/ 155102 h 4315622"/>
              <a:gd name="connsiteX2" fmla="*/ 4370832 w 4675632"/>
              <a:gd name="connsiteY2" fmla="*/ 4315622 h 4315622"/>
              <a:gd name="connsiteX3" fmla="*/ 4675632 w 4675632"/>
              <a:gd name="connsiteY3" fmla="*/ 4193702 h 4315622"/>
              <a:gd name="connsiteX4" fmla="*/ 213193 w 4675632"/>
              <a:gd name="connsiteY4" fmla="*/ 0 h 4315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315622">
                <a:moveTo>
                  <a:pt x="124926" y="92236"/>
                </a:moveTo>
                <a:cubicBezTo>
                  <a:pt x="75650" y="248192"/>
                  <a:pt x="8128" y="76870"/>
                  <a:pt x="0" y="155102"/>
                </a:cubicBezTo>
                <a:lnTo>
                  <a:pt x="4370832" y="4315622"/>
                </a:lnTo>
                <a:lnTo>
                  <a:pt x="4675632" y="4193702"/>
                </a:lnTo>
                <a:lnTo>
                  <a:pt x="213193" y="0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任意多边形 25"/>
          <p:cNvSpPr/>
          <p:nvPr/>
        </p:nvSpPr>
        <p:spPr>
          <a:xfrm rot="21229186">
            <a:off x="9425622" y="3378395"/>
            <a:ext cx="2793919" cy="2372285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半闭框 1"/>
          <p:cNvSpPr/>
          <p:nvPr/>
        </p:nvSpPr>
        <p:spPr>
          <a:xfrm rot="8100000">
            <a:off x="-2810229" y="719202"/>
            <a:ext cx="5620457" cy="5632956"/>
          </a:xfrm>
          <a:prstGeom prst="halfFrame">
            <a:avLst>
              <a:gd name="adj1" fmla="val 25280"/>
              <a:gd name="adj2" fmla="val 25664"/>
            </a:avLst>
          </a:prstGeom>
          <a:solidFill>
            <a:srgbClr val="2B393F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半闭框 12"/>
          <p:cNvSpPr/>
          <p:nvPr/>
        </p:nvSpPr>
        <p:spPr>
          <a:xfrm rot="8100000">
            <a:off x="-3906528" y="612520"/>
            <a:ext cx="5620457" cy="5632956"/>
          </a:xfrm>
          <a:prstGeom prst="halfFrame">
            <a:avLst>
              <a:gd name="adj1" fmla="val 25280"/>
              <a:gd name="adj2" fmla="val 25664"/>
            </a:avLst>
          </a:prstGeom>
          <a:solidFill>
            <a:srgbClr val="D4EA0F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半闭框 17"/>
          <p:cNvSpPr/>
          <p:nvPr/>
        </p:nvSpPr>
        <p:spPr>
          <a:xfrm rot="8100000">
            <a:off x="-5167033" y="665862"/>
            <a:ext cx="5620457" cy="5632956"/>
          </a:xfrm>
          <a:prstGeom prst="halfFrame">
            <a:avLst>
              <a:gd name="adj1" fmla="val 25280"/>
              <a:gd name="adj2" fmla="val 25664"/>
            </a:avLst>
          </a:prstGeom>
          <a:solidFill>
            <a:srgbClr val="3B4953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116599" y="2644168"/>
            <a:ext cx="5352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获得荣誉</a:t>
            </a:r>
            <a:endParaRPr lang="zh-CN" altLang="en-US" sz="9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2" name="任意多边形 21"/>
          <p:cNvSpPr/>
          <p:nvPr/>
        </p:nvSpPr>
        <p:spPr>
          <a:xfrm rot="19800000">
            <a:off x="9487740" y="2341211"/>
            <a:ext cx="4035294" cy="2433763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等腰三角形 23"/>
          <p:cNvSpPr/>
          <p:nvPr/>
        </p:nvSpPr>
        <p:spPr>
          <a:xfrm rot="16200000">
            <a:off x="9232275" y="2783713"/>
            <a:ext cx="4370691" cy="1548758"/>
          </a:xfrm>
          <a:prstGeom prst="triangle">
            <a:avLst>
              <a:gd name="adj" fmla="val 48691"/>
            </a:avLst>
          </a:prstGeom>
          <a:solidFill>
            <a:srgbClr val="2E3B43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402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535" y="-914777"/>
            <a:ext cx="12699069" cy="8687553"/>
          </a:xfrm>
          <a:prstGeom prst="rect">
            <a:avLst/>
          </a:prstGeom>
        </p:spPr>
      </p:pic>
      <p:sp>
        <p:nvSpPr>
          <p:cNvPr id="6" name="直角三角形 5"/>
          <p:cNvSpPr/>
          <p:nvPr/>
        </p:nvSpPr>
        <p:spPr>
          <a:xfrm rot="14493534">
            <a:off x="-2094722" y="3356285"/>
            <a:ext cx="4189445" cy="2248678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等腰三角形 14"/>
          <p:cNvSpPr/>
          <p:nvPr/>
        </p:nvSpPr>
        <p:spPr>
          <a:xfrm>
            <a:off x="6335486" y="2864496"/>
            <a:ext cx="5396204" cy="3993503"/>
          </a:xfrm>
          <a:prstGeom prst="triangle">
            <a:avLst>
              <a:gd name="adj" fmla="val 22325"/>
            </a:avLst>
          </a:prstGeom>
          <a:solidFill>
            <a:srgbClr val="374850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直角三角形 15"/>
          <p:cNvSpPr/>
          <p:nvPr/>
        </p:nvSpPr>
        <p:spPr>
          <a:xfrm rot="10800000">
            <a:off x="4655517" y="152401"/>
            <a:ext cx="7265437" cy="6857999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8" name="组合 17"/>
          <p:cNvGrpSpPr/>
          <p:nvPr/>
        </p:nvGrpSpPr>
        <p:grpSpPr>
          <a:xfrm rot="16946764">
            <a:off x="920617" y="1287354"/>
            <a:ext cx="996364" cy="980385"/>
            <a:chOff x="3736081" y="2527105"/>
            <a:chExt cx="1252677" cy="1276083"/>
          </a:xfrm>
        </p:grpSpPr>
        <p:sp>
          <p:nvSpPr>
            <p:cNvPr id="20" name="矩形 19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5" name="组合 34"/>
          <p:cNvGrpSpPr/>
          <p:nvPr/>
        </p:nvGrpSpPr>
        <p:grpSpPr>
          <a:xfrm rot="780508">
            <a:off x="1064761" y="3781303"/>
            <a:ext cx="996364" cy="980385"/>
            <a:chOff x="3736081" y="2527105"/>
            <a:chExt cx="1252677" cy="1276083"/>
          </a:xfrm>
        </p:grpSpPr>
        <p:sp>
          <p:nvSpPr>
            <p:cNvPr id="36" name="矩形 35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矩形 36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9" name="组合 28"/>
          <p:cNvGrpSpPr/>
          <p:nvPr/>
        </p:nvGrpSpPr>
        <p:grpSpPr>
          <a:xfrm rot="780508">
            <a:off x="975193" y="2549389"/>
            <a:ext cx="996364" cy="980385"/>
            <a:chOff x="3736081" y="2527105"/>
            <a:chExt cx="1252677" cy="1276083"/>
          </a:xfrm>
        </p:grpSpPr>
        <p:sp>
          <p:nvSpPr>
            <p:cNvPr id="30" name="矩形 29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矩形 30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" name="组合 10"/>
          <p:cNvGrpSpPr/>
          <p:nvPr/>
        </p:nvGrpSpPr>
        <p:grpSpPr>
          <a:xfrm rot="16881047">
            <a:off x="319287" y="663760"/>
            <a:ext cx="996364" cy="980385"/>
            <a:chOff x="3736081" y="2527105"/>
            <a:chExt cx="1252677" cy="1276083"/>
          </a:xfrm>
        </p:grpSpPr>
        <p:sp>
          <p:nvSpPr>
            <p:cNvPr id="12" name="矩形 11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 rot="780508">
            <a:off x="364245" y="1905765"/>
            <a:ext cx="996364" cy="980385"/>
            <a:chOff x="3736081" y="2527105"/>
            <a:chExt cx="1252677" cy="1276083"/>
          </a:xfrm>
        </p:grpSpPr>
        <p:sp>
          <p:nvSpPr>
            <p:cNvPr id="23" name="矩形 22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矩形 23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2" name="组合 31"/>
          <p:cNvGrpSpPr/>
          <p:nvPr/>
        </p:nvGrpSpPr>
        <p:grpSpPr>
          <a:xfrm rot="780508">
            <a:off x="375845" y="3206239"/>
            <a:ext cx="996364" cy="980385"/>
            <a:chOff x="3736081" y="2527105"/>
            <a:chExt cx="1252677" cy="1276083"/>
          </a:xfrm>
        </p:grpSpPr>
        <p:sp>
          <p:nvSpPr>
            <p:cNvPr id="33" name="矩形 32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矩形 33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2876422" y="830786"/>
            <a:ext cx="8111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2010</a:t>
            </a:r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获得：  在此添加获得荣誉名称</a:t>
            </a:r>
            <a:endParaRPr lang="zh-CN" altLang="en-US" sz="3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878656" y="1880554"/>
            <a:ext cx="8111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2012</a:t>
            </a:r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获得：  在此添加获得荣誉名称</a:t>
            </a:r>
            <a:endParaRPr lang="zh-CN" altLang="en-US" sz="3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880890" y="2930322"/>
            <a:ext cx="8111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2014</a:t>
            </a:r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获得：  在此添加获得荣誉名称</a:t>
            </a:r>
            <a:endParaRPr lang="zh-CN" altLang="en-US" sz="3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2883124" y="3980090"/>
            <a:ext cx="8111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获得：  在此添加获得荣誉名称</a:t>
            </a:r>
            <a:endParaRPr lang="zh-CN" altLang="en-US" sz="3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885359" y="5029856"/>
            <a:ext cx="8111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获得：  在此添加获得荣誉名称</a:t>
            </a:r>
            <a:endParaRPr lang="zh-CN" altLang="en-US" sz="3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 rot="780508">
            <a:off x="520042" y="4425567"/>
            <a:ext cx="996364" cy="980385"/>
            <a:chOff x="3736081" y="2527105"/>
            <a:chExt cx="1252677" cy="1276083"/>
          </a:xfrm>
        </p:grpSpPr>
        <p:sp>
          <p:nvSpPr>
            <p:cNvPr id="39" name="矩形 38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矩形 39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4" name="直角三角形 13"/>
          <p:cNvSpPr/>
          <p:nvPr/>
        </p:nvSpPr>
        <p:spPr>
          <a:xfrm>
            <a:off x="0" y="4674637"/>
            <a:ext cx="4320073" cy="2183364"/>
          </a:xfrm>
          <a:prstGeom prst="rtTriangle">
            <a:avLst/>
          </a:pr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317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706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535" y="-914777"/>
            <a:ext cx="12699069" cy="8687553"/>
          </a:xfrm>
          <a:prstGeom prst="rect">
            <a:avLst/>
          </a:prstGeom>
        </p:spPr>
      </p:pic>
      <p:sp>
        <p:nvSpPr>
          <p:cNvPr id="19" name="任意多边形 18"/>
          <p:cNvSpPr/>
          <p:nvPr/>
        </p:nvSpPr>
        <p:spPr>
          <a:xfrm>
            <a:off x="8696985" y="3649981"/>
            <a:ext cx="3525496" cy="3360419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直角三角形 5"/>
          <p:cNvSpPr/>
          <p:nvPr/>
        </p:nvSpPr>
        <p:spPr>
          <a:xfrm rot="14493534">
            <a:off x="-2094722" y="3356285"/>
            <a:ext cx="4189445" cy="2248678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等腰三角形 14"/>
          <p:cNvSpPr/>
          <p:nvPr/>
        </p:nvSpPr>
        <p:spPr>
          <a:xfrm>
            <a:off x="3793103" y="-31053"/>
            <a:ext cx="5396204" cy="3993503"/>
          </a:xfrm>
          <a:prstGeom prst="triangle">
            <a:avLst>
              <a:gd name="adj" fmla="val 22325"/>
            </a:avLst>
          </a:prstGeom>
          <a:solidFill>
            <a:srgbClr val="374850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直角三角形 13"/>
          <p:cNvSpPr/>
          <p:nvPr/>
        </p:nvSpPr>
        <p:spPr>
          <a:xfrm>
            <a:off x="0" y="4674637"/>
            <a:ext cx="4320073" cy="2183364"/>
          </a:xfrm>
          <a:prstGeom prst="rtTriangle">
            <a:avLst/>
          </a:pr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317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直角三角形 15"/>
          <p:cNvSpPr/>
          <p:nvPr/>
        </p:nvSpPr>
        <p:spPr>
          <a:xfrm rot="10800000">
            <a:off x="4926563" y="-1"/>
            <a:ext cx="7265437" cy="6857999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 rot="10800000">
            <a:off x="45702" y="114300"/>
            <a:ext cx="6030997" cy="3535680"/>
          </a:xfrm>
          <a:prstGeom prst="triangle">
            <a:avLst>
              <a:gd name="adj" fmla="val 37426"/>
            </a:avLst>
          </a:prstGeom>
          <a:solidFill>
            <a:srgbClr val="2E3B43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024978" y="1447354"/>
            <a:ext cx="767200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谢谢观看</a:t>
            </a:r>
            <a:endParaRPr lang="zh-CN" altLang="en-US" sz="115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711473" y="4518402"/>
            <a:ext cx="6169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希望得到您的录用</a:t>
            </a:r>
            <a:endParaRPr lang="zh-CN" altLang="en-US" sz="5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130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9972" y="-991497"/>
            <a:ext cx="12699069" cy="8687553"/>
          </a:xfrm>
          <a:prstGeom prst="rect">
            <a:avLst/>
          </a:prstGeom>
        </p:spPr>
      </p:pic>
      <p:sp>
        <p:nvSpPr>
          <p:cNvPr id="6" name="直角三角形 5"/>
          <p:cNvSpPr/>
          <p:nvPr/>
        </p:nvSpPr>
        <p:spPr>
          <a:xfrm rot="14675915">
            <a:off x="-2604317" y="2599298"/>
            <a:ext cx="5244925" cy="2656168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直角三角形 13"/>
          <p:cNvSpPr/>
          <p:nvPr/>
        </p:nvSpPr>
        <p:spPr>
          <a:xfrm>
            <a:off x="2293027" y="4682644"/>
            <a:ext cx="4320073" cy="2183364"/>
          </a:xfrm>
          <a:prstGeom prst="rtTriangle">
            <a:avLst/>
          </a:pr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317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等腰三角形 14"/>
          <p:cNvSpPr/>
          <p:nvPr/>
        </p:nvSpPr>
        <p:spPr>
          <a:xfrm>
            <a:off x="394080" y="2834016"/>
            <a:ext cx="5426684" cy="4023983"/>
          </a:xfrm>
          <a:custGeom>
            <a:avLst/>
            <a:gdLst>
              <a:gd name="connsiteX0" fmla="*/ 0 w 5396204"/>
              <a:gd name="connsiteY0" fmla="*/ 3993503 h 3993503"/>
              <a:gd name="connsiteX1" fmla="*/ 0 w 5396204"/>
              <a:gd name="connsiteY1" fmla="*/ 0 h 3993503"/>
              <a:gd name="connsiteX2" fmla="*/ 5396204 w 5396204"/>
              <a:gd name="connsiteY2" fmla="*/ 3993503 h 3993503"/>
              <a:gd name="connsiteX3" fmla="*/ 0 w 5396204"/>
              <a:gd name="connsiteY3" fmla="*/ 3993503 h 3993503"/>
              <a:gd name="connsiteX0" fmla="*/ 304800 w 5701004"/>
              <a:gd name="connsiteY0" fmla="*/ 3963023 h 3963023"/>
              <a:gd name="connsiteX1" fmla="*/ 0 w 5701004"/>
              <a:gd name="connsiteY1" fmla="*/ 0 h 3963023"/>
              <a:gd name="connsiteX2" fmla="*/ 5701004 w 5701004"/>
              <a:gd name="connsiteY2" fmla="*/ 3963023 h 3963023"/>
              <a:gd name="connsiteX3" fmla="*/ 304800 w 5701004"/>
              <a:gd name="connsiteY3" fmla="*/ 3963023 h 3963023"/>
              <a:gd name="connsiteX0" fmla="*/ 30480 w 5426684"/>
              <a:gd name="connsiteY0" fmla="*/ 4023983 h 4023983"/>
              <a:gd name="connsiteX1" fmla="*/ 0 w 5426684"/>
              <a:gd name="connsiteY1" fmla="*/ 0 h 4023983"/>
              <a:gd name="connsiteX2" fmla="*/ 5426684 w 5426684"/>
              <a:gd name="connsiteY2" fmla="*/ 4023983 h 4023983"/>
              <a:gd name="connsiteX3" fmla="*/ 30480 w 5426684"/>
              <a:gd name="connsiteY3" fmla="*/ 4023983 h 4023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26684" h="4023983">
                <a:moveTo>
                  <a:pt x="30480" y="4023983"/>
                </a:moveTo>
                <a:lnTo>
                  <a:pt x="0" y="0"/>
                </a:lnTo>
                <a:lnTo>
                  <a:pt x="5426684" y="4023983"/>
                </a:lnTo>
                <a:lnTo>
                  <a:pt x="30480" y="4023983"/>
                </a:lnTo>
                <a:close/>
              </a:path>
            </a:pathLst>
          </a:custGeom>
          <a:solidFill>
            <a:srgbClr val="374850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直角三角形 15"/>
          <p:cNvSpPr/>
          <p:nvPr/>
        </p:nvSpPr>
        <p:spPr>
          <a:xfrm rot="10800000">
            <a:off x="4926563" y="-1"/>
            <a:ext cx="7265437" cy="6857999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 rot="10800000">
            <a:off x="4209627" y="-18545"/>
            <a:ext cx="6030997" cy="3535680"/>
          </a:xfrm>
          <a:prstGeom prst="triangle">
            <a:avLst>
              <a:gd name="adj" fmla="val 37426"/>
            </a:avLst>
          </a:prstGeom>
          <a:solidFill>
            <a:srgbClr val="2E3B43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137554" y="262846"/>
            <a:ext cx="6931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目录</a:t>
            </a:r>
            <a:endParaRPr lang="zh-CN" altLang="en-US" sz="7200" b="1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515643" y="2368156"/>
            <a:ext cx="2191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基本</a:t>
            </a: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4551953" y="3203872"/>
            <a:ext cx="2191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工作经验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588263" y="4039588"/>
            <a:ext cx="2191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职业技能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624573" y="4875304"/>
            <a:ext cx="2191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教育背景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660882" y="5711019"/>
            <a:ext cx="2191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获得荣誉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 rot="835348">
            <a:off x="2565939" y="2333093"/>
            <a:ext cx="644347" cy="654899"/>
            <a:chOff x="3736081" y="2527105"/>
            <a:chExt cx="1252677" cy="1276083"/>
          </a:xfrm>
        </p:grpSpPr>
        <p:sp>
          <p:nvSpPr>
            <p:cNvPr id="19" name="矩形 18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1" name="组合 20"/>
          <p:cNvGrpSpPr/>
          <p:nvPr/>
        </p:nvGrpSpPr>
        <p:grpSpPr>
          <a:xfrm rot="835348">
            <a:off x="3526346" y="3188170"/>
            <a:ext cx="644347" cy="654899"/>
            <a:chOff x="3736081" y="2527105"/>
            <a:chExt cx="1252677" cy="1276083"/>
          </a:xfrm>
        </p:grpSpPr>
        <p:sp>
          <p:nvSpPr>
            <p:cNvPr id="26" name="矩形 25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矩形 26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8" name="组合 27"/>
          <p:cNvGrpSpPr/>
          <p:nvPr/>
        </p:nvGrpSpPr>
        <p:grpSpPr>
          <a:xfrm rot="737839">
            <a:off x="4486753" y="4043247"/>
            <a:ext cx="644347" cy="654899"/>
            <a:chOff x="3736081" y="2527105"/>
            <a:chExt cx="1252677" cy="1276083"/>
          </a:xfrm>
        </p:grpSpPr>
        <p:sp>
          <p:nvSpPr>
            <p:cNvPr id="29" name="矩形 28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1" name="组合 30"/>
          <p:cNvGrpSpPr/>
          <p:nvPr/>
        </p:nvGrpSpPr>
        <p:grpSpPr>
          <a:xfrm rot="664818">
            <a:off x="5447160" y="4898324"/>
            <a:ext cx="644347" cy="654899"/>
            <a:chOff x="3736081" y="2527105"/>
            <a:chExt cx="1252677" cy="1276083"/>
          </a:xfrm>
        </p:grpSpPr>
        <p:sp>
          <p:nvSpPr>
            <p:cNvPr id="32" name="矩形 31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矩形 32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4" name="组合 33"/>
          <p:cNvGrpSpPr/>
          <p:nvPr/>
        </p:nvGrpSpPr>
        <p:grpSpPr>
          <a:xfrm rot="500500">
            <a:off x="6407565" y="5753401"/>
            <a:ext cx="644347" cy="654899"/>
            <a:chOff x="3736081" y="2527105"/>
            <a:chExt cx="1252677" cy="1276083"/>
          </a:xfrm>
        </p:grpSpPr>
        <p:sp>
          <p:nvSpPr>
            <p:cNvPr id="35" name="矩形 34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矩形 35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0339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/>
          <a:srcRect l="8289" r="46878"/>
          <a:stretch/>
        </p:blipFill>
        <p:spPr>
          <a:xfrm>
            <a:off x="-274320" y="-717960"/>
            <a:ext cx="12694920" cy="8687553"/>
          </a:xfrm>
          <a:prstGeom prst="rect">
            <a:avLst/>
          </a:prstGeom>
        </p:spPr>
      </p:pic>
      <p:sp>
        <p:nvSpPr>
          <p:cNvPr id="25" name="任意多边形 24"/>
          <p:cNvSpPr/>
          <p:nvPr/>
        </p:nvSpPr>
        <p:spPr>
          <a:xfrm rot="16200000">
            <a:off x="9653963" y="880776"/>
            <a:ext cx="2341028" cy="3149054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213193 w 4675632"/>
              <a:gd name="connsiteY4" fmla="*/ 137506 h 4453128"/>
              <a:gd name="connsiteX0" fmla="*/ 124926 w 4675632"/>
              <a:gd name="connsiteY0" fmla="*/ 92236 h 4315622"/>
              <a:gd name="connsiteX1" fmla="*/ 0 w 4675632"/>
              <a:gd name="connsiteY1" fmla="*/ 155102 h 4315622"/>
              <a:gd name="connsiteX2" fmla="*/ 4370832 w 4675632"/>
              <a:gd name="connsiteY2" fmla="*/ 4315622 h 4315622"/>
              <a:gd name="connsiteX3" fmla="*/ 4675632 w 4675632"/>
              <a:gd name="connsiteY3" fmla="*/ 4193702 h 4315622"/>
              <a:gd name="connsiteX4" fmla="*/ 213193 w 4675632"/>
              <a:gd name="connsiteY4" fmla="*/ 0 h 4315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315622">
                <a:moveTo>
                  <a:pt x="124926" y="92236"/>
                </a:moveTo>
                <a:cubicBezTo>
                  <a:pt x="75650" y="248192"/>
                  <a:pt x="8128" y="76870"/>
                  <a:pt x="0" y="155102"/>
                </a:cubicBezTo>
                <a:lnTo>
                  <a:pt x="4370832" y="4315622"/>
                </a:lnTo>
                <a:lnTo>
                  <a:pt x="4675632" y="4193702"/>
                </a:lnTo>
                <a:lnTo>
                  <a:pt x="213193" y="0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任意多边形 25"/>
          <p:cNvSpPr/>
          <p:nvPr/>
        </p:nvSpPr>
        <p:spPr>
          <a:xfrm rot="21229186">
            <a:off x="9425622" y="3378395"/>
            <a:ext cx="2793919" cy="2372285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半闭框 1"/>
          <p:cNvSpPr/>
          <p:nvPr/>
        </p:nvSpPr>
        <p:spPr>
          <a:xfrm rot="8100000">
            <a:off x="-2810229" y="719202"/>
            <a:ext cx="5620457" cy="5632956"/>
          </a:xfrm>
          <a:prstGeom prst="halfFrame">
            <a:avLst>
              <a:gd name="adj1" fmla="val 25280"/>
              <a:gd name="adj2" fmla="val 25664"/>
            </a:avLst>
          </a:prstGeom>
          <a:solidFill>
            <a:srgbClr val="2B393F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半闭框 12"/>
          <p:cNvSpPr/>
          <p:nvPr/>
        </p:nvSpPr>
        <p:spPr>
          <a:xfrm rot="8100000">
            <a:off x="-3906528" y="612520"/>
            <a:ext cx="5620457" cy="5632956"/>
          </a:xfrm>
          <a:prstGeom prst="halfFrame">
            <a:avLst>
              <a:gd name="adj1" fmla="val 25280"/>
              <a:gd name="adj2" fmla="val 25664"/>
            </a:avLst>
          </a:prstGeom>
          <a:solidFill>
            <a:srgbClr val="D4EA0F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半闭框 17"/>
          <p:cNvSpPr/>
          <p:nvPr/>
        </p:nvSpPr>
        <p:spPr>
          <a:xfrm rot="8100000">
            <a:off x="-5167033" y="665862"/>
            <a:ext cx="5620457" cy="5632956"/>
          </a:xfrm>
          <a:prstGeom prst="halfFrame">
            <a:avLst>
              <a:gd name="adj1" fmla="val 25280"/>
              <a:gd name="adj2" fmla="val 25664"/>
            </a:avLst>
          </a:prstGeom>
          <a:solidFill>
            <a:srgbClr val="3B4953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116599" y="2644168"/>
            <a:ext cx="5352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基本资料</a:t>
            </a:r>
            <a:endParaRPr lang="zh-CN" altLang="en-US" sz="9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2" name="任意多边形 21"/>
          <p:cNvSpPr/>
          <p:nvPr/>
        </p:nvSpPr>
        <p:spPr>
          <a:xfrm rot="19800000">
            <a:off x="9487740" y="2341211"/>
            <a:ext cx="4035294" cy="2433763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等腰三角形 23"/>
          <p:cNvSpPr/>
          <p:nvPr/>
        </p:nvSpPr>
        <p:spPr>
          <a:xfrm rot="16200000">
            <a:off x="9232275" y="2783713"/>
            <a:ext cx="4370691" cy="1548758"/>
          </a:xfrm>
          <a:prstGeom prst="triangle">
            <a:avLst>
              <a:gd name="adj" fmla="val 48691"/>
            </a:avLst>
          </a:prstGeom>
          <a:solidFill>
            <a:srgbClr val="2E3B43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583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535" y="-914777"/>
            <a:ext cx="12699069" cy="8687553"/>
          </a:xfrm>
          <a:prstGeom prst="rect">
            <a:avLst/>
          </a:prstGeom>
        </p:spPr>
      </p:pic>
      <p:sp>
        <p:nvSpPr>
          <p:cNvPr id="6" name="直角三角形 5"/>
          <p:cNvSpPr/>
          <p:nvPr/>
        </p:nvSpPr>
        <p:spPr>
          <a:xfrm rot="14493534">
            <a:off x="-1988912" y="1179461"/>
            <a:ext cx="4189445" cy="2440104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直角三角形 13"/>
          <p:cNvSpPr/>
          <p:nvPr/>
        </p:nvSpPr>
        <p:spPr>
          <a:xfrm rot="5400000">
            <a:off x="-1077951" y="1068352"/>
            <a:ext cx="4320073" cy="2183364"/>
          </a:xfrm>
          <a:prstGeom prst="rtTriangle">
            <a:avLst/>
          </a:pr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317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等腰三角形 14"/>
          <p:cNvSpPr/>
          <p:nvPr/>
        </p:nvSpPr>
        <p:spPr>
          <a:xfrm>
            <a:off x="8634138" y="3199325"/>
            <a:ext cx="4610698" cy="3642952"/>
          </a:xfrm>
          <a:prstGeom prst="triangle">
            <a:avLst>
              <a:gd name="adj" fmla="val 22325"/>
            </a:avLst>
          </a:prstGeom>
          <a:solidFill>
            <a:srgbClr val="374850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直角三角形 15"/>
          <p:cNvSpPr/>
          <p:nvPr/>
        </p:nvSpPr>
        <p:spPr>
          <a:xfrm rot="10800000">
            <a:off x="5600492" y="-423178"/>
            <a:ext cx="7265437" cy="6857999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 rot="10800000">
            <a:off x="5598026" y="-914623"/>
            <a:ext cx="6030997" cy="3535680"/>
          </a:xfrm>
          <a:prstGeom prst="triangle">
            <a:avLst>
              <a:gd name="adj" fmla="val 37426"/>
            </a:avLst>
          </a:prstGeom>
          <a:solidFill>
            <a:srgbClr val="2E3B43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任意多边形 18"/>
          <p:cNvSpPr/>
          <p:nvPr/>
        </p:nvSpPr>
        <p:spPr>
          <a:xfrm rot="4374427">
            <a:off x="8580494" y="2703765"/>
            <a:ext cx="3453827" cy="2705776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>
            <a:off x="189973" y="-23446"/>
            <a:ext cx="687495" cy="1594338"/>
          </a:xfrm>
          <a:custGeom>
            <a:avLst/>
            <a:gdLst>
              <a:gd name="connsiteX0" fmla="*/ 0 w 804726"/>
              <a:gd name="connsiteY0" fmla="*/ 1594338 h 1594338"/>
              <a:gd name="connsiteX1" fmla="*/ 0 w 804726"/>
              <a:gd name="connsiteY1" fmla="*/ 0 h 1594338"/>
              <a:gd name="connsiteX2" fmla="*/ 804726 w 804726"/>
              <a:gd name="connsiteY2" fmla="*/ 1594338 h 1594338"/>
              <a:gd name="connsiteX3" fmla="*/ 0 w 804726"/>
              <a:gd name="connsiteY3" fmla="*/ 1594338 h 1594338"/>
              <a:gd name="connsiteX0" fmla="*/ 0 w 687495"/>
              <a:gd name="connsiteY0" fmla="*/ 1594338 h 1594338"/>
              <a:gd name="connsiteX1" fmla="*/ 0 w 687495"/>
              <a:gd name="connsiteY1" fmla="*/ 0 h 1594338"/>
              <a:gd name="connsiteX2" fmla="*/ 687495 w 687495"/>
              <a:gd name="connsiteY2" fmla="*/ 1242646 h 1594338"/>
              <a:gd name="connsiteX3" fmla="*/ 0 w 687495"/>
              <a:gd name="connsiteY3" fmla="*/ 1594338 h 15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7495" h="1594338">
                <a:moveTo>
                  <a:pt x="0" y="1594338"/>
                </a:moveTo>
                <a:lnTo>
                  <a:pt x="0" y="0"/>
                </a:lnTo>
                <a:lnTo>
                  <a:pt x="687495" y="1242646"/>
                </a:lnTo>
                <a:lnTo>
                  <a:pt x="0" y="1594338"/>
                </a:lnTo>
                <a:close/>
              </a:path>
            </a:pathLst>
          </a:custGeom>
          <a:solidFill>
            <a:srgbClr val="263238"/>
          </a:solidFill>
          <a:ln>
            <a:noFill/>
          </a:ln>
          <a:effectLst>
            <a:outerShdw blurRad="7493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381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rot="1724489">
            <a:off x="10176387" y="2621058"/>
            <a:ext cx="1071716" cy="131974"/>
          </a:xfrm>
          <a:prstGeom prst="rect">
            <a:avLst/>
          </a:prstGeom>
          <a:solidFill>
            <a:srgbClr val="2B3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2953825" y="1109633"/>
            <a:ext cx="3142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spc="1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姓名</a:t>
            </a:r>
            <a:r>
              <a:rPr lang="en-US" altLang="zh-CN" sz="3200" spc="1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3200" spc="1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职业圈</a:t>
            </a:r>
            <a:endParaRPr lang="zh-CN" altLang="en-US" sz="3200" spc="15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953825" y="3747620"/>
            <a:ext cx="26070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spc="1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体重</a:t>
            </a:r>
            <a:r>
              <a:rPr lang="zh-CN" altLang="en-US" sz="2800" spc="1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800" spc="1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65kg</a:t>
            </a:r>
            <a:endParaRPr lang="zh-CN" altLang="en-US" sz="2800" spc="15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2953825" y="4626949"/>
            <a:ext cx="2439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spc="1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学历</a:t>
            </a:r>
            <a:r>
              <a:rPr lang="zh-CN" altLang="en-US" sz="2800" spc="1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：本科</a:t>
            </a:r>
            <a:endParaRPr lang="zh-CN" altLang="en-US" sz="2800" spc="15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953825" y="1988962"/>
            <a:ext cx="26070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spc="1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年龄</a:t>
            </a:r>
            <a:r>
              <a:rPr lang="zh-CN" altLang="en-US" sz="2800" spc="1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800" spc="1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2800" spc="1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岁</a:t>
            </a:r>
            <a:endParaRPr lang="zh-CN" altLang="en-US" sz="2800" spc="15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953824" y="5506280"/>
            <a:ext cx="5552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spc="1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联系电话</a:t>
            </a:r>
            <a:r>
              <a:rPr lang="zh-CN" altLang="en-US" sz="2800" spc="1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800" spc="1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12345678000</a:t>
            </a:r>
            <a:endParaRPr lang="zh-CN" altLang="en-US" sz="2800" spc="15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953825" y="2868291"/>
            <a:ext cx="291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spc="1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身高</a:t>
            </a:r>
            <a:r>
              <a:rPr lang="zh-CN" altLang="en-US" sz="2800" spc="1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800" spc="1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178cm</a:t>
            </a:r>
            <a:endParaRPr lang="zh-CN" altLang="en-US" sz="2800" spc="15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318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/>
          <a:srcRect l="8289" r="46878"/>
          <a:stretch/>
        </p:blipFill>
        <p:spPr>
          <a:xfrm>
            <a:off x="-274320" y="-717960"/>
            <a:ext cx="12694920" cy="8687553"/>
          </a:xfrm>
          <a:prstGeom prst="rect">
            <a:avLst/>
          </a:prstGeom>
        </p:spPr>
      </p:pic>
      <p:sp>
        <p:nvSpPr>
          <p:cNvPr id="25" name="任意多边形 24"/>
          <p:cNvSpPr/>
          <p:nvPr/>
        </p:nvSpPr>
        <p:spPr>
          <a:xfrm rot="16200000">
            <a:off x="9653963" y="880776"/>
            <a:ext cx="2341028" cy="3149054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213193 w 4675632"/>
              <a:gd name="connsiteY4" fmla="*/ 137506 h 4453128"/>
              <a:gd name="connsiteX0" fmla="*/ 124926 w 4675632"/>
              <a:gd name="connsiteY0" fmla="*/ 92236 h 4315622"/>
              <a:gd name="connsiteX1" fmla="*/ 0 w 4675632"/>
              <a:gd name="connsiteY1" fmla="*/ 155102 h 4315622"/>
              <a:gd name="connsiteX2" fmla="*/ 4370832 w 4675632"/>
              <a:gd name="connsiteY2" fmla="*/ 4315622 h 4315622"/>
              <a:gd name="connsiteX3" fmla="*/ 4675632 w 4675632"/>
              <a:gd name="connsiteY3" fmla="*/ 4193702 h 4315622"/>
              <a:gd name="connsiteX4" fmla="*/ 213193 w 4675632"/>
              <a:gd name="connsiteY4" fmla="*/ 0 h 4315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315622">
                <a:moveTo>
                  <a:pt x="124926" y="92236"/>
                </a:moveTo>
                <a:cubicBezTo>
                  <a:pt x="75650" y="248192"/>
                  <a:pt x="8128" y="76870"/>
                  <a:pt x="0" y="155102"/>
                </a:cubicBezTo>
                <a:lnTo>
                  <a:pt x="4370832" y="4315622"/>
                </a:lnTo>
                <a:lnTo>
                  <a:pt x="4675632" y="4193702"/>
                </a:lnTo>
                <a:lnTo>
                  <a:pt x="213193" y="0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任意多边形 25"/>
          <p:cNvSpPr/>
          <p:nvPr/>
        </p:nvSpPr>
        <p:spPr>
          <a:xfrm rot="21229186">
            <a:off x="9425622" y="3378395"/>
            <a:ext cx="2793919" cy="2372285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半闭框 1"/>
          <p:cNvSpPr/>
          <p:nvPr/>
        </p:nvSpPr>
        <p:spPr>
          <a:xfrm rot="8100000">
            <a:off x="-2810229" y="719202"/>
            <a:ext cx="5620457" cy="5632956"/>
          </a:xfrm>
          <a:prstGeom prst="halfFrame">
            <a:avLst>
              <a:gd name="adj1" fmla="val 25280"/>
              <a:gd name="adj2" fmla="val 25664"/>
            </a:avLst>
          </a:prstGeom>
          <a:solidFill>
            <a:srgbClr val="2B393F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半闭框 12"/>
          <p:cNvSpPr/>
          <p:nvPr/>
        </p:nvSpPr>
        <p:spPr>
          <a:xfrm rot="8100000">
            <a:off x="-3906528" y="612520"/>
            <a:ext cx="5620457" cy="5632956"/>
          </a:xfrm>
          <a:prstGeom prst="halfFrame">
            <a:avLst>
              <a:gd name="adj1" fmla="val 25280"/>
              <a:gd name="adj2" fmla="val 25664"/>
            </a:avLst>
          </a:prstGeom>
          <a:solidFill>
            <a:srgbClr val="D4EA0F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半闭框 17"/>
          <p:cNvSpPr/>
          <p:nvPr/>
        </p:nvSpPr>
        <p:spPr>
          <a:xfrm rot="8100000">
            <a:off x="-5167033" y="665862"/>
            <a:ext cx="5620457" cy="5632956"/>
          </a:xfrm>
          <a:prstGeom prst="halfFrame">
            <a:avLst>
              <a:gd name="adj1" fmla="val 25280"/>
              <a:gd name="adj2" fmla="val 25664"/>
            </a:avLst>
          </a:prstGeom>
          <a:solidFill>
            <a:srgbClr val="3B4953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116599" y="2644168"/>
            <a:ext cx="5352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工作经验</a:t>
            </a:r>
            <a:endParaRPr lang="zh-CN" altLang="en-US" sz="9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2" name="任意多边形 21"/>
          <p:cNvSpPr/>
          <p:nvPr/>
        </p:nvSpPr>
        <p:spPr>
          <a:xfrm rot="19800000">
            <a:off x="9487740" y="2341211"/>
            <a:ext cx="4035294" cy="2433763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等腰三角形 23"/>
          <p:cNvSpPr/>
          <p:nvPr/>
        </p:nvSpPr>
        <p:spPr>
          <a:xfrm rot="16200000">
            <a:off x="9232275" y="2783713"/>
            <a:ext cx="4370691" cy="1548758"/>
          </a:xfrm>
          <a:prstGeom prst="triangle">
            <a:avLst>
              <a:gd name="adj" fmla="val 48691"/>
            </a:avLst>
          </a:prstGeom>
          <a:solidFill>
            <a:srgbClr val="2E3B43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07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535" y="-914777"/>
            <a:ext cx="12699069" cy="8687553"/>
          </a:xfrm>
          <a:prstGeom prst="rect">
            <a:avLst/>
          </a:prstGeom>
        </p:spPr>
      </p:pic>
      <p:sp>
        <p:nvSpPr>
          <p:cNvPr id="10" name="任意多边形 9"/>
          <p:cNvSpPr/>
          <p:nvPr/>
        </p:nvSpPr>
        <p:spPr>
          <a:xfrm rot="16200000">
            <a:off x="162616" y="4771938"/>
            <a:ext cx="1923449" cy="2248678"/>
          </a:xfrm>
          <a:custGeom>
            <a:avLst/>
            <a:gdLst>
              <a:gd name="connsiteX0" fmla="*/ 1923449 w 1923449"/>
              <a:gd name="connsiteY0" fmla="*/ 1032408 h 2248678"/>
              <a:gd name="connsiteX1" fmla="*/ 170000 w 1923449"/>
              <a:gd name="connsiteY1" fmla="*/ 2248678 h 2248678"/>
              <a:gd name="connsiteX2" fmla="*/ 0 w 1923449"/>
              <a:gd name="connsiteY2" fmla="*/ 2248678 h 2248678"/>
              <a:gd name="connsiteX3" fmla="*/ 0 w 1923449"/>
              <a:gd name="connsiteY3" fmla="*/ 0 h 2248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3449" h="2248678">
                <a:moveTo>
                  <a:pt x="1923449" y="1032408"/>
                </a:moveTo>
                <a:lnTo>
                  <a:pt x="170000" y="2248678"/>
                </a:lnTo>
                <a:lnTo>
                  <a:pt x="0" y="2248678"/>
                </a:lnTo>
                <a:lnTo>
                  <a:pt x="0" y="0"/>
                </a:lnTo>
                <a:close/>
              </a:path>
            </a:pathLst>
          </a:custGeom>
          <a:solidFill>
            <a:srgbClr val="263238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直角三角形 15"/>
          <p:cNvSpPr/>
          <p:nvPr/>
        </p:nvSpPr>
        <p:spPr>
          <a:xfrm rot="10800000">
            <a:off x="4926563" y="-1"/>
            <a:ext cx="7265437" cy="6857999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 rot="10800000">
            <a:off x="4896082" y="1"/>
            <a:ext cx="6030997" cy="3535680"/>
          </a:xfrm>
          <a:prstGeom prst="triangle">
            <a:avLst>
              <a:gd name="adj" fmla="val 37426"/>
            </a:avLst>
          </a:prstGeom>
          <a:solidFill>
            <a:srgbClr val="2E3B43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任意多边形 18"/>
          <p:cNvSpPr/>
          <p:nvPr/>
        </p:nvSpPr>
        <p:spPr>
          <a:xfrm rot="600007">
            <a:off x="141842" y="1202435"/>
            <a:ext cx="4675632" cy="4453128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2B393F"/>
          </a:solidFill>
          <a:ln>
            <a:noFill/>
          </a:ln>
          <a:effectLst>
            <a:outerShdw blurRad="2413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等腰三角形 1"/>
          <p:cNvSpPr/>
          <p:nvPr/>
        </p:nvSpPr>
        <p:spPr>
          <a:xfrm rot="11562068">
            <a:off x="-365807" y="3422693"/>
            <a:ext cx="1711018" cy="3438161"/>
          </a:xfrm>
          <a:custGeom>
            <a:avLst/>
            <a:gdLst>
              <a:gd name="connsiteX0" fmla="*/ 0 w 1975274"/>
              <a:gd name="connsiteY0" fmla="*/ 3367795 h 3367795"/>
              <a:gd name="connsiteX1" fmla="*/ 883935 w 1975274"/>
              <a:gd name="connsiteY1" fmla="*/ 0 h 3367795"/>
              <a:gd name="connsiteX2" fmla="*/ 1975274 w 1975274"/>
              <a:gd name="connsiteY2" fmla="*/ 3367795 h 3367795"/>
              <a:gd name="connsiteX3" fmla="*/ 0 w 1975274"/>
              <a:gd name="connsiteY3" fmla="*/ 3367795 h 3367795"/>
              <a:gd name="connsiteX0" fmla="*/ 0 w 1663066"/>
              <a:gd name="connsiteY0" fmla="*/ 3367795 h 3438161"/>
              <a:gd name="connsiteX1" fmla="*/ 883935 w 1663066"/>
              <a:gd name="connsiteY1" fmla="*/ 0 h 3438161"/>
              <a:gd name="connsiteX2" fmla="*/ 1663066 w 1663066"/>
              <a:gd name="connsiteY2" fmla="*/ 3438161 h 3438161"/>
              <a:gd name="connsiteX3" fmla="*/ 0 w 1663066"/>
              <a:gd name="connsiteY3" fmla="*/ 3367795 h 3438161"/>
              <a:gd name="connsiteX0" fmla="*/ 0 w 1711018"/>
              <a:gd name="connsiteY0" fmla="*/ 3362980 h 3438161"/>
              <a:gd name="connsiteX1" fmla="*/ 931887 w 1711018"/>
              <a:gd name="connsiteY1" fmla="*/ 0 h 3438161"/>
              <a:gd name="connsiteX2" fmla="*/ 1711018 w 1711018"/>
              <a:gd name="connsiteY2" fmla="*/ 3438161 h 3438161"/>
              <a:gd name="connsiteX3" fmla="*/ 0 w 1711018"/>
              <a:gd name="connsiteY3" fmla="*/ 3362980 h 3438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1018" h="3438161">
                <a:moveTo>
                  <a:pt x="0" y="3362980"/>
                </a:moveTo>
                <a:lnTo>
                  <a:pt x="931887" y="0"/>
                </a:lnTo>
                <a:lnTo>
                  <a:pt x="1711018" y="3438161"/>
                </a:lnTo>
                <a:lnTo>
                  <a:pt x="0" y="3362980"/>
                </a:lnTo>
                <a:close/>
              </a:path>
            </a:pathLst>
          </a:custGeom>
          <a:solidFill>
            <a:srgbClr val="374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 rot="20585553">
            <a:off x="319287" y="663760"/>
            <a:ext cx="996364" cy="980385"/>
            <a:chOff x="3736081" y="2527105"/>
            <a:chExt cx="1252677" cy="1276083"/>
          </a:xfrm>
        </p:grpSpPr>
        <p:sp>
          <p:nvSpPr>
            <p:cNvPr id="13" name="矩形 12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 rot="20240721">
            <a:off x="2007200" y="2995356"/>
            <a:ext cx="996364" cy="980385"/>
            <a:chOff x="3736081" y="2527105"/>
            <a:chExt cx="1252677" cy="1276083"/>
          </a:xfrm>
        </p:grpSpPr>
        <p:sp>
          <p:nvSpPr>
            <p:cNvPr id="22" name="矩形 21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 rot="20459722">
            <a:off x="3695112" y="5326952"/>
            <a:ext cx="996364" cy="980385"/>
            <a:chOff x="3736081" y="2527105"/>
            <a:chExt cx="1252677" cy="1276083"/>
          </a:xfrm>
        </p:grpSpPr>
        <p:sp>
          <p:nvSpPr>
            <p:cNvPr id="26" name="矩形 25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矩形 26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blurRad="673100" dist="254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2014913" y="662443"/>
            <a:ext cx="36741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2013</a:t>
            </a:r>
            <a:r>
              <a:rPr lang="zh-CN" altLang="en-US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en-US" altLang="zh-CN" sz="4000" spc="11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3200" spc="1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32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某公司项目策划</a:t>
            </a:r>
            <a:endParaRPr lang="zh-CN" altLang="en-US" sz="3200" spc="11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862333" y="2798289"/>
            <a:ext cx="36741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2014</a:t>
            </a:r>
            <a:r>
              <a:rPr lang="zh-CN" altLang="en-US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4000" spc="1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en-US" altLang="zh-CN" sz="4000" spc="11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3200" spc="1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32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某公司实习文员</a:t>
            </a:r>
            <a:endParaRPr lang="zh-CN" altLang="en-US" sz="3200" spc="11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709752" y="4934134"/>
            <a:ext cx="4153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r>
              <a:rPr lang="zh-CN" altLang="en-US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en-US" altLang="zh-CN" sz="4000" spc="11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3200" spc="1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32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某公司项目协助人</a:t>
            </a:r>
            <a:endParaRPr lang="zh-CN" altLang="en-US" sz="3200" spc="11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368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/>
          <a:srcRect l="8289" r="46878"/>
          <a:stretch/>
        </p:blipFill>
        <p:spPr>
          <a:xfrm>
            <a:off x="-274320" y="-717960"/>
            <a:ext cx="12694920" cy="8687553"/>
          </a:xfrm>
          <a:prstGeom prst="rect">
            <a:avLst/>
          </a:prstGeom>
        </p:spPr>
      </p:pic>
      <p:sp>
        <p:nvSpPr>
          <p:cNvPr id="25" name="任意多边形 24"/>
          <p:cNvSpPr/>
          <p:nvPr/>
        </p:nvSpPr>
        <p:spPr>
          <a:xfrm rot="16200000">
            <a:off x="9653963" y="880776"/>
            <a:ext cx="2341028" cy="3149054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213193 w 4675632"/>
              <a:gd name="connsiteY4" fmla="*/ 137506 h 4453128"/>
              <a:gd name="connsiteX0" fmla="*/ 124926 w 4675632"/>
              <a:gd name="connsiteY0" fmla="*/ 92236 h 4315622"/>
              <a:gd name="connsiteX1" fmla="*/ 0 w 4675632"/>
              <a:gd name="connsiteY1" fmla="*/ 155102 h 4315622"/>
              <a:gd name="connsiteX2" fmla="*/ 4370832 w 4675632"/>
              <a:gd name="connsiteY2" fmla="*/ 4315622 h 4315622"/>
              <a:gd name="connsiteX3" fmla="*/ 4675632 w 4675632"/>
              <a:gd name="connsiteY3" fmla="*/ 4193702 h 4315622"/>
              <a:gd name="connsiteX4" fmla="*/ 213193 w 4675632"/>
              <a:gd name="connsiteY4" fmla="*/ 0 h 4315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315622">
                <a:moveTo>
                  <a:pt x="124926" y="92236"/>
                </a:moveTo>
                <a:cubicBezTo>
                  <a:pt x="75650" y="248192"/>
                  <a:pt x="8128" y="76870"/>
                  <a:pt x="0" y="155102"/>
                </a:cubicBezTo>
                <a:lnTo>
                  <a:pt x="4370832" y="4315622"/>
                </a:lnTo>
                <a:lnTo>
                  <a:pt x="4675632" y="4193702"/>
                </a:lnTo>
                <a:lnTo>
                  <a:pt x="213193" y="0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任意多边形 25"/>
          <p:cNvSpPr/>
          <p:nvPr/>
        </p:nvSpPr>
        <p:spPr>
          <a:xfrm rot="21229186">
            <a:off x="9425622" y="3378395"/>
            <a:ext cx="2793919" cy="2372285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半闭框 1"/>
          <p:cNvSpPr/>
          <p:nvPr/>
        </p:nvSpPr>
        <p:spPr>
          <a:xfrm rot="8100000">
            <a:off x="-2810229" y="719202"/>
            <a:ext cx="5620457" cy="5632956"/>
          </a:xfrm>
          <a:prstGeom prst="halfFrame">
            <a:avLst>
              <a:gd name="adj1" fmla="val 25280"/>
              <a:gd name="adj2" fmla="val 25664"/>
            </a:avLst>
          </a:prstGeom>
          <a:solidFill>
            <a:srgbClr val="2B393F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半闭框 12"/>
          <p:cNvSpPr/>
          <p:nvPr/>
        </p:nvSpPr>
        <p:spPr>
          <a:xfrm rot="8100000">
            <a:off x="-3906528" y="612520"/>
            <a:ext cx="5620457" cy="5632956"/>
          </a:xfrm>
          <a:prstGeom prst="halfFrame">
            <a:avLst>
              <a:gd name="adj1" fmla="val 25280"/>
              <a:gd name="adj2" fmla="val 25664"/>
            </a:avLst>
          </a:prstGeom>
          <a:solidFill>
            <a:srgbClr val="D4EA0F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半闭框 17"/>
          <p:cNvSpPr/>
          <p:nvPr/>
        </p:nvSpPr>
        <p:spPr>
          <a:xfrm rot="8100000">
            <a:off x="-5167033" y="665862"/>
            <a:ext cx="5620457" cy="5632956"/>
          </a:xfrm>
          <a:prstGeom prst="halfFrame">
            <a:avLst>
              <a:gd name="adj1" fmla="val 25280"/>
              <a:gd name="adj2" fmla="val 25664"/>
            </a:avLst>
          </a:prstGeom>
          <a:solidFill>
            <a:srgbClr val="3B4953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116599" y="2644168"/>
            <a:ext cx="5352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职业技能</a:t>
            </a:r>
            <a:endParaRPr lang="zh-CN" altLang="en-US" sz="9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2" name="任意多边形 21"/>
          <p:cNvSpPr/>
          <p:nvPr/>
        </p:nvSpPr>
        <p:spPr>
          <a:xfrm rot="19800000">
            <a:off x="9487740" y="2341211"/>
            <a:ext cx="4035294" cy="2433763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等腰三角形 23"/>
          <p:cNvSpPr/>
          <p:nvPr/>
        </p:nvSpPr>
        <p:spPr>
          <a:xfrm rot="16200000">
            <a:off x="9232275" y="2783713"/>
            <a:ext cx="4370691" cy="1548758"/>
          </a:xfrm>
          <a:prstGeom prst="triangle">
            <a:avLst>
              <a:gd name="adj" fmla="val 48691"/>
            </a:avLst>
          </a:prstGeom>
          <a:solidFill>
            <a:srgbClr val="2E3B43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16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9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535" y="-914777"/>
            <a:ext cx="12699069" cy="8687553"/>
          </a:xfrm>
          <a:prstGeom prst="rect">
            <a:avLst/>
          </a:prstGeom>
        </p:spPr>
      </p:pic>
      <p:pic>
        <p:nvPicPr>
          <p:cNvPr id="21" name="图片 20" hidden="1"/>
          <p:cNvPicPr>
            <a:picLocks noChangeAspect="1"/>
          </p:cNvPicPr>
          <p:nvPr/>
        </p:nvPicPr>
        <p:blipFill rotWithShape="1">
          <a:blip r:embed="rId3"/>
          <a:srcRect l="8289" r="46878"/>
          <a:stretch/>
        </p:blipFill>
        <p:spPr>
          <a:xfrm>
            <a:off x="-274320" y="-717960"/>
            <a:ext cx="12694920" cy="8687553"/>
          </a:xfrm>
          <a:prstGeom prst="rect">
            <a:avLst/>
          </a:prstGeom>
        </p:spPr>
      </p:pic>
      <p:sp>
        <p:nvSpPr>
          <p:cNvPr id="18" name="任意多边形 17"/>
          <p:cNvSpPr/>
          <p:nvPr/>
        </p:nvSpPr>
        <p:spPr>
          <a:xfrm rot="16567917">
            <a:off x="5213637" y="3452996"/>
            <a:ext cx="715530" cy="1438061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sx="66000" sy="66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任意多边形 34"/>
          <p:cNvSpPr/>
          <p:nvPr/>
        </p:nvSpPr>
        <p:spPr>
          <a:xfrm rot="20519851">
            <a:off x="5408747" y="1647093"/>
            <a:ext cx="685018" cy="1381193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sx="63000" sy="63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任意多边形 33"/>
          <p:cNvSpPr/>
          <p:nvPr/>
        </p:nvSpPr>
        <p:spPr>
          <a:xfrm rot="15552944">
            <a:off x="5352243" y="707625"/>
            <a:ext cx="745870" cy="1311353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sx="66000" sy="66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任意多边形 32"/>
          <p:cNvSpPr/>
          <p:nvPr/>
        </p:nvSpPr>
        <p:spPr>
          <a:xfrm rot="18192116">
            <a:off x="5161255" y="1117413"/>
            <a:ext cx="874164" cy="1342232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sx="66000" sy="66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8"/>
          <p:cNvSpPr/>
          <p:nvPr/>
        </p:nvSpPr>
        <p:spPr>
          <a:xfrm rot="16200000">
            <a:off x="7783954" y="2529718"/>
            <a:ext cx="5165026" cy="3595534"/>
          </a:xfrm>
          <a:custGeom>
            <a:avLst/>
            <a:gdLst>
              <a:gd name="connsiteX0" fmla="*/ 0 w 6886554"/>
              <a:gd name="connsiteY0" fmla="*/ 6831038 h 6831038"/>
              <a:gd name="connsiteX1" fmla="*/ 0 w 6886554"/>
              <a:gd name="connsiteY1" fmla="*/ 0 h 6831038"/>
              <a:gd name="connsiteX2" fmla="*/ 6886554 w 6886554"/>
              <a:gd name="connsiteY2" fmla="*/ 6831038 h 6831038"/>
              <a:gd name="connsiteX3" fmla="*/ 0 w 6886554"/>
              <a:gd name="connsiteY3" fmla="*/ 6831038 h 6831038"/>
              <a:gd name="connsiteX0" fmla="*/ 23447 w 6910001"/>
              <a:gd name="connsiteY0" fmla="*/ 8753623 h 8753623"/>
              <a:gd name="connsiteX1" fmla="*/ 0 w 6910001"/>
              <a:gd name="connsiteY1" fmla="*/ 0 h 8753623"/>
              <a:gd name="connsiteX2" fmla="*/ 6910001 w 6910001"/>
              <a:gd name="connsiteY2" fmla="*/ 8753623 h 8753623"/>
              <a:gd name="connsiteX3" fmla="*/ 23447 w 6910001"/>
              <a:gd name="connsiteY3" fmla="*/ 8753623 h 8753623"/>
              <a:gd name="connsiteX0" fmla="*/ 23447 w 7748475"/>
              <a:gd name="connsiteY0" fmla="*/ 8753623 h 8753626"/>
              <a:gd name="connsiteX1" fmla="*/ 0 w 7748475"/>
              <a:gd name="connsiteY1" fmla="*/ 0 h 8753626"/>
              <a:gd name="connsiteX2" fmla="*/ 7748476 w 7748475"/>
              <a:gd name="connsiteY2" fmla="*/ 8753626 h 8753626"/>
              <a:gd name="connsiteX3" fmla="*/ 23447 w 7748475"/>
              <a:gd name="connsiteY3" fmla="*/ 8753623 h 8753626"/>
              <a:gd name="connsiteX0" fmla="*/ 49650 w 7774679"/>
              <a:gd name="connsiteY0" fmla="*/ 9355590 h 9355593"/>
              <a:gd name="connsiteX1" fmla="*/ 0 w 7774679"/>
              <a:gd name="connsiteY1" fmla="*/ -1 h 9355593"/>
              <a:gd name="connsiteX2" fmla="*/ 7774679 w 7774679"/>
              <a:gd name="connsiteY2" fmla="*/ 9355593 h 9355593"/>
              <a:gd name="connsiteX3" fmla="*/ 49650 w 7774679"/>
              <a:gd name="connsiteY3" fmla="*/ 9355590 h 9355593"/>
              <a:gd name="connsiteX0" fmla="*/ 49650 w 8710972"/>
              <a:gd name="connsiteY0" fmla="*/ 9355591 h 9355594"/>
              <a:gd name="connsiteX1" fmla="*/ 0 w 8710972"/>
              <a:gd name="connsiteY1" fmla="*/ 0 h 9355594"/>
              <a:gd name="connsiteX2" fmla="*/ 8710972 w 8710972"/>
              <a:gd name="connsiteY2" fmla="*/ 9355594 h 9355594"/>
              <a:gd name="connsiteX3" fmla="*/ 49650 w 8710972"/>
              <a:gd name="connsiteY3" fmla="*/ 9355591 h 9355594"/>
              <a:gd name="connsiteX0" fmla="*/ 108168 w 8769490"/>
              <a:gd name="connsiteY0" fmla="*/ 8282625 h 8282628"/>
              <a:gd name="connsiteX1" fmla="*/ 0 w 8769490"/>
              <a:gd name="connsiteY1" fmla="*/ 0 h 8282628"/>
              <a:gd name="connsiteX2" fmla="*/ 8769490 w 8769490"/>
              <a:gd name="connsiteY2" fmla="*/ 8282628 h 8282628"/>
              <a:gd name="connsiteX3" fmla="*/ 108168 w 8769490"/>
              <a:gd name="connsiteY3" fmla="*/ 8282625 h 8282628"/>
              <a:gd name="connsiteX0" fmla="*/ 226788 w 8888110"/>
              <a:gd name="connsiteY0" fmla="*/ 10186677 h 10186680"/>
              <a:gd name="connsiteX1" fmla="*/ 0 w 8888110"/>
              <a:gd name="connsiteY1" fmla="*/ 0 h 10186680"/>
              <a:gd name="connsiteX2" fmla="*/ 8888110 w 8888110"/>
              <a:gd name="connsiteY2" fmla="*/ 10186680 h 10186680"/>
              <a:gd name="connsiteX3" fmla="*/ 226788 w 8888110"/>
              <a:gd name="connsiteY3" fmla="*/ 10186677 h 10186680"/>
              <a:gd name="connsiteX0" fmla="*/ 226788 w 9422998"/>
              <a:gd name="connsiteY0" fmla="*/ 10186677 h 10186680"/>
              <a:gd name="connsiteX1" fmla="*/ 0 w 9422998"/>
              <a:gd name="connsiteY1" fmla="*/ 0 h 10186680"/>
              <a:gd name="connsiteX2" fmla="*/ 9422998 w 9422998"/>
              <a:gd name="connsiteY2" fmla="*/ 10186680 h 10186680"/>
              <a:gd name="connsiteX3" fmla="*/ 226788 w 9422998"/>
              <a:gd name="connsiteY3" fmla="*/ 10186677 h 10186680"/>
              <a:gd name="connsiteX0" fmla="*/ 226788 w 9422998"/>
              <a:gd name="connsiteY0" fmla="*/ 9546306 h 9546309"/>
              <a:gd name="connsiteX1" fmla="*/ 0 w 9422998"/>
              <a:gd name="connsiteY1" fmla="*/ 0 h 9546309"/>
              <a:gd name="connsiteX2" fmla="*/ 9422998 w 9422998"/>
              <a:gd name="connsiteY2" fmla="*/ 9546309 h 9546309"/>
              <a:gd name="connsiteX3" fmla="*/ 226788 w 9422998"/>
              <a:gd name="connsiteY3" fmla="*/ 9546306 h 9546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22998" h="9546309">
                <a:moveTo>
                  <a:pt x="226788" y="9546306"/>
                </a:moveTo>
                <a:cubicBezTo>
                  <a:pt x="218972" y="6628432"/>
                  <a:pt x="7816" y="2917874"/>
                  <a:pt x="0" y="0"/>
                </a:cubicBezTo>
                <a:lnTo>
                  <a:pt x="9422998" y="9546309"/>
                </a:lnTo>
                <a:lnTo>
                  <a:pt x="226788" y="9546306"/>
                </a:lnTo>
                <a:close/>
              </a:path>
            </a:pathLst>
          </a:custGeom>
          <a:solidFill>
            <a:srgbClr val="D4EA0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直角三角形 8"/>
          <p:cNvSpPr/>
          <p:nvPr/>
        </p:nvSpPr>
        <p:spPr>
          <a:xfrm rot="16200000">
            <a:off x="8533647" y="3133036"/>
            <a:ext cx="5219103" cy="2103124"/>
          </a:xfrm>
          <a:custGeom>
            <a:avLst/>
            <a:gdLst>
              <a:gd name="connsiteX0" fmla="*/ 0 w 6886554"/>
              <a:gd name="connsiteY0" fmla="*/ 6831038 h 6831038"/>
              <a:gd name="connsiteX1" fmla="*/ 0 w 6886554"/>
              <a:gd name="connsiteY1" fmla="*/ 0 h 6831038"/>
              <a:gd name="connsiteX2" fmla="*/ 6886554 w 6886554"/>
              <a:gd name="connsiteY2" fmla="*/ 6831038 h 6831038"/>
              <a:gd name="connsiteX3" fmla="*/ 0 w 6886554"/>
              <a:gd name="connsiteY3" fmla="*/ 6831038 h 6831038"/>
              <a:gd name="connsiteX0" fmla="*/ 23447 w 6910001"/>
              <a:gd name="connsiteY0" fmla="*/ 8753623 h 8753623"/>
              <a:gd name="connsiteX1" fmla="*/ 0 w 6910001"/>
              <a:gd name="connsiteY1" fmla="*/ 0 h 8753623"/>
              <a:gd name="connsiteX2" fmla="*/ 6910001 w 6910001"/>
              <a:gd name="connsiteY2" fmla="*/ 8753623 h 8753623"/>
              <a:gd name="connsiteX3" fmla="*/ 23447 w 6910001"/>
              <a:gd name="connsiteY3" fmla="*/ 8753623 h 8753623"/>
              <a:gd name="connsiteX0" fmla="*/ 23447 w 7748475"/>
              <a:gd name="connsiteY0" fmla="*/ 8753623 h 8753626"/>
              <a:gd name="connsiteX1" fmla="*/ 0 w 7748475"/>
              <a:gd name="connsiteY1" fmla="*/ 0 h 8753626"/>
              <a:gd name="connsiteX2" fmla="*/ 7748476 w 7748475"/>
              <a:gd name="connsiteY2" fmla="*/ 8753626 h 8753626"/>
              <a:gd name="connsiteX3" fmla="*/ 23447 w 7748475"/>
              <a:gd name="connsiteY3" fmla="*/ 8753623 h 8753626"/>
              <a:gd name="connsiteX0" fmla="*/ 49650 w 7774679"/>
              <a:gd name="connsiteY0" fmla="*/ 9355590 h 9355593"/>
              <a:gd name="connsiteX1" fmla="*/ 0 w 7774679"/>
              <a:gd name="connsiteY1" fmla="*/ -1 h 9355593"/>
              <a:gd name="connsiteX2" fmla="*/ 7774679 w 7774679"/>
              <a:gd name="connsiteY2" fmla="*/ 9355593 h 9355593"/>
              <a:gd name="connsiteX3" fmla="*/ 49650 w 7774679"/>
              <a:gd name="connsiteY3" fmla="*/ 9355590 h 9355593"/>
              <a:gd name="connsiteX0" fmla="*/ 49650 w 8710972"/>
              <a:gd name="connsiteY0" fmla="*/ 9355591 h 9355594"/>
              <a:gd name="connsiteX1" fmla="*/ 0 w 8710972"/>
              <a:gd name="connsiteY1" fmla="*/ 0 h 9355594"/>
              <a:gd name="connsiteX2" fmla="*/ 8710972 w 8710972"/>
              <a:gd name="connsiteY2" fmla="*/ 9355594 h 9355594"/>
              <a:gd name="connsiteX3" fmla="*/ 49650 w 8710972"/>
              <a:gd name="connsiteY3" fmla="*/ 9355591 h 9355594"/>
              <a:gd name="connsiteX0" fmla="*/ 108168 w 8769490"/>
              <a:gd name="connsiteY0" fmla="*/ 8282625 h 8282628"/>
              <a:gd name="connsiteX1" fmla="*/ 0 w 8769490"/>
              <a:gd name="connsiteY1" fmla="*/ 0 h 8282628"/>
              <a:gd name="connsiteX2" fmla="*/ 8769490 w 8769490"/>
              <a:gd name="connsiteY2" fmla="*/ 8282628 h 8282628"/>
              <a:gd name="connsiteX3" fmla="*/ 108168 w 8769490"/>
              <a:gd name="connsiteY3" fmla="*/ 8282625 h 8282628"/>
              <a:gd name="connsiteX0" fmla="*/ 108168 w 9119023"/>
              <a:gd name="connsiteY0" fmla="*/ 8282625 h 8282633"/>
              <a:gd name="connsiteX1" fmla="*/ 0 w 9119023"/>
              <a:gd name="connsiteY1" fmla="*/ 0 h 8282633"/>
              <a:gd name="connsiteX2" fmla="*/ 9119024 w 9119023"/>
              <a:gd name="connsiteY2" fmla="*/ 8282632 h 8282633"/>
              <a:gd name="connsiteX3" fmla="*/ 108168 w 9119023"/>
              <a:gd name="connsiteY3" fmla="*/ 8282625 h 8282633"/>
              <a:gd name="connsiteX0" fmla="*/ 44619 w 9055475"/>
              <a:gd name="connsiteY0" fmla="*/ 7421283 h 7421289"/>
              <a:gd name="connsiteX1" fmla="*/ 0 w 9055475"/>
              <a:gd name="connsiteY1" fmla="*/ 0 h 7421289"/>
              <a:gd name="connsiteX2" fmla="*/ 9055475 w 9055475"/>
              <a:gd name="connsiteY2" fmla="*/ 7421290 h 7421289"/>
              <a:gd name="connsiteX3" fmla="*/ 44619 w 9055475"/>
              <a:gd name="connsiteY3" fmla="*/ 7421283 h 7421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55475" h="7421289">
                <a:moveTo>
                  <a:pt x="44619" y="7421283"/>
                </a:moveTo>
                <a:cubicBezTo>
                  <a:pt x="36803" y="4503409"/>
                  <a:pt x="7816" y="2917874"/>
                  <a:pt x="0" y="0"/>
                </a:cubicBezTo>
                <a:lnTo>
                  <a:pt x="9055475" y="7421290"/>
                </a:lnTo>
                <a:lnTo>
                  <a:pt x="44619" y="7421283"/>
                </a:lnTo>
                <a:close/>
              </a:path>
            </a:pathLst>
          </a:custGeom>
          <a:solidFill>
            <a:srgbClr val="28333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3683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直角三角形 7"/>
          <p:cNvSpPr/>
          <p:nvPr/>
        </p:nvSpPr>
        <p:spPr>
          <a:xfrm>
            <a:off x="1" y="661874"/>
            <a:ext cx="3518350" cy="6248124"/>
          </a:xfrm>
          <a:custGeom>
            <a:avLst/>
            <a:gdLst>
              <a:gd name="connsiteX0" fmla="*/ 0 w 2590800"/>
              <a:gd name="connsiteY0" fmla="*/ 6858000 h 6858000"/>
              <a:gd name="connsiteX1" fmla="*/ 0 w 2590800"/>
              <a:gd name="connsiteY1" fmla="*/ 0 h 6858000"/>
              <a:gd name="connsiteX2" fmla="*/ 2590800 w 2590800"/>
              <a:gd name="connsiteY2" fmla="*/ 6858000 h 6858000"/>
              <a:gd name="connsiteX3" fmla="*/ 0 w 2590800"/>
              <a:gd name="connsiteY3" fmla="*/ 6858000 h 6858000"/>
              <a:gd name="connsiteX0" fmla="*/ 0 w 4724400"/>
              <a:gd name="connsiteY0" fmla="*/ 6858000 h 6858000"/>
              <a:gd name="connsiteX1" fmla="*/ 0 w 4724400"/>
              <a:gd name="connsiteY1" fmla="*/ 0 h 6858000"/>
              <a:gd name="connsiteX2" fmla="*/ 4724400 w 4724400"/>
              <a:gd name="connsiteY2" fmla="*/ 6858000 h 6858000"/>
              <a:gd name="connsiteX3" fmla="*/ 0 w 4724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24400" h="6858000">
                <a:moveTo>
                  <a:pt x="0" y="6858000"/>
                </a:moveTo>
                <a:lnTo>
                  <a:pt x="0" y="0"/>
                </a:lnTo>
                <a:lnTo>
                  <a:pt x="4724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4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直角三角形 7"/>
          <p:cNvSpPr/>
          <p:nvPr/>
        </p:nvSpPr>
        <p:spPr>
          <a:xfrm>
            <a:off x="13773" y="2987041"/>
            <a:ext cx="4395895" cy="3884272"/>
          </a:xfrm>
          <a:custGeom>
            <a:avLst/>
            <a:gdLst>
              <a:gd name="connsiteX0" fmla="*/ 0 w 2590800"/>
              <a:gd name="connsiteY0" fmla="*/ 6858000 h 6858000"/>
              <a:gd name="connsiteX1" fmla="*/ 0 w 2590800"/>
              <a:gd name="connsiteY1" fmla="*/ 0 h 6858000"/>
              <a:gd name="connsiteX2" fmla="*/ 2590800 w 2590800"/>
              <a:gd name="connsiteY2" fmla="*/ 6858000 h 6858000"/>
              <a:gd name="connsiteX3" fmla="*/ 0 w 2590800"/>
              <a:gd name="connsiteY3" fmla="*/ 6858000 h 6858000"/>
              <a:gd name="connsiteX0" fmla="*/ 0 w 4724400"/>
              <a:gd name="connsiteY0" fmla="*/ 6858000 h 6858000"/>
              <a:gd name="connsiteX1" fmla="*/ 0 w 4724400"/>
              <a:gd name="connsiteY1" fmla="*/ 0 h 6858000"/>
              <a:gd name="connsiteX2" fmla="*/ 4724400 w 4724400"/>
              <a:gd name="connsiteY2" fmla="*/ 6858000 h 6858000"/>
              <a:gd name="connsiteX3" fmla="*/ 0 w 4724400"/>
              <a:gd name="connsiteY3" fmla="*/ 6858000 h 6858000"/>
              <a:gd name="connsiteX0" fmla="*/ 19100 w 4743500"/>
              <a:gd name="connsiteY0" fmla="*/ 3891957 h 3891957"/>
              <a:gd name="connsiteX1" fmla="*/ 0 w 4743500"/>
              <a:gd name="connsiteY1" fmla="*/ 0 h 3891957"/>
              <a:gd name="connsiteX2" fmla="*/ 4743500 w 4743500"/>
              <a:gd name="connsiteY2" fmla="*/ 3891957 h 3891957"/>
              <a:gd name="connsiteX3" fmla="*/ 19100 w 4743500"/>
              <a:gd name="connsiteY3" fmla="*/ 3891957 h 3891957"/>
              <a:gd name="connsiteX0" fmla="*/ 19100 w 5526608"/>
              <a:gd name="connsiteY0" fmla="*/ 3891957 h 3891957"/>
              <a:gd name="connsiteX1" fmla="*/ 0 w 5526608"/>
              <a:gd name="connsiteY1" fmla="*/ 0 h 3891957"/>
              <a:gd name="connsiteX2" fmla="*/ 5526608 w 5526608"/>
              <a:gd name="connsiteY2" fmla="*/ 3861536 h 3891957"/>
              <a:gd name="connsiteX3" fmla="*/ 19100 w 5526608"/>
              <a:gd name="connsiteY3" fmla="*/ 3891957 h 3891957"/>
              <a:gd name="connsiteX0" fmla="*/ 19100 w 5526608"/>
              <a:gd name="connsiteY0" fmla="*/ 4439534 h 4439534"/>
              <a:gd name="connsiteX1" fmla="*/ 0 w 5526608"/>
              <a:gd name="connsiteY1" fmla="*/ 0 h 4439534"/>
              <a:gd name="connsiteX2" fmla="*/ 5526608 w 5526608"/>
              <a:gd name="connsiteY2" fmla="*/ 4409113 h 4439534"/>
              <a:gd name="connsiteX3" fmla="*/ 19100 w 5526608"/>
              <a:gd name="connsiteY3" fmla="*/ 4439534 h 4439534"/>
              <a:gd name="connsiteX0" fmla="*/ 1838 w 5509346"/>
              <a:gd name="connsiteY0" fmla="*/ 3876746 h 3876746"/>
              <a:gd name="connsiteX1" fmla="*/ 1838 w 5509346"/>
              <a:gd name="connsiteY1" fmla="*/ 0 h 3876746"/>
              <a:gd name="connsiteX2" fmla="*/ 5509346 w 5509346"/>
              <a:gd name="connsiteY2" fmla="*/ 3846325 h 3876746"/>
              <a:gd name="connsiteX3" fmla="*/ 1838 w 5509346"/>
              <a:gd name="connsiteY3" fmla="*/ 3876746 h 387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09346" h="3876746">
                <a:moveTo>
                  <a:pt x="1838" y="3876746"/>
                </a:moveTo>
                <a:cubicBezTo>
                  <a:pt x="-4529" y="2579427"/>
                  <a:pt x="8205" y="1297319"/>
                  <a:pt x="1838" y="0"/>
                </a:cubicBezTo>
                <a:lnTo>
                  <a:pt x="5509346" y="3846325"/>
                </a:lnTo>
                <a:lnTo>
                  <a:pt x="1838" y="3876746"/>
                </a:lnTo>
                <a:close/>
              </a:path>
            </a:pathLst>
          </a:custGeom>
          <a:solidFill>
            <a:srgbClr val="96B7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直角三角形 7"/>
          <p:cNvSpPr/>
          <p:nvPr/>
        </p:nvSpPr>
        <p:spPr>
          <a:xfrm>
            <a:off x="0" y="2987041"/>
            <a:ext cx="3784828" cy="3899512"/>
          </a:xfrm>
          <a:custGeom>
            <a:avLst/>
            <a:gdLst>
              <a:gd name="connsiteX0" fmla="*/ 0 w 2590800"/>
              <a:gd name="connsiteY0" fmla="*/ 6858000 h 6858000"/>
              <a:gd name="connsiteX1" fmla="*/ 0 w 2590800"/>
              <a:gd name="connsiteY1" fmla="*/ 0 h 6858000"/>
              <a:gd name="connsiteX2" fmla="*/ 2590800 w 2590800"/>
              <a:gd name="connsiteY2" fmla="*/ 6858000 h 6858000"/>
              <a:gd name="connsiteX3" fmla="*/ 0 w 2590800"/>
              <a:gd name="connsiteY3" fmla="*/ 6858000 h 6858000"/>
              <a:gd name="connsiteX0" fmla="*/ 0 w 4724400"/>
              <a:gd name="connsiteY0" fmla="*/ 6858000 h 6858000"/>
              <a:gd name="connsiteX1" fmla="*/ 0 w 4724400"/>
              <a:gd name="connsiteY1" fmla="*/ 0 h 6858000"/>
              <a:gd name="connsiteX2" fmla="*/ 4724400 w 4724400"/>
              <a:gd name="connsiteY2" fmla="*/ 6858000 h 6858000"/>
              <a:gd name="connsiteX3" fmla="*/ 0 w 4724400"/>
              <a:gd name="connsiteY3" fmla="*/ 6858000 h 6858000"/>
              <a:gd name="connsiteX0" fmla="*/ 19100 w 4743500"/>
              <a:gd name="connsiteY0" fmla="*/ 3891957 h 3891957"/>
              <a:gd name="connsiteX1" fmla="*/ 0 w 4743500"/>
              <a:gd name="connsiteY1" fmla="*/ 0 h 3891957"/>
              <a:gd name="connsiteX2" fmla="*/ 4743500 w 4743500"/>
              <a:gd name="connsiteY2" fmla="*/ 3891957 h 3891957"/>
              <a:gd name="connsiteX3" fmla="*/ 19100 w 4743500"/>
              <a:gd name="connsiteY3" fmla="*/ 3891957 h 3891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43500" h="3891957">
                <a:moveTo>
                  <a:pt x="19100" y="3891957"/>
                </a:moveTo>
                <a:cubicBezTo>
                  <a:pt x="12733" y="2594638"/>
                  <a:pt x="6367" y="1297319"/>
                  <a:pt x="0" y="0"/>
                </a:cubicBezTo>
                <a:lnTo>
                  <a:pt x="4743500" y="3891957"/>
                </a:lnTo>
                <a:lnTo>
                  <a:pt x="19100" y="3891957"/>
                </a:lnTo>
                <a:close/>
              </a:path>
            </a:pathLst>
          </a:custGeom>
          <a:solidFill>
            <a:srgbClr val="D4EA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6179684" y="586429"/>
            <a:ext cx="4549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Photoshop 80%</a:t>
            </a:r>
          </a:p>
          <a:p>
            <a:r>
              <a:rPr lang="en-US" altLang="zh-CN" sz="3200" spc="11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spc="11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en-US" sz="3200" spc="11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6206139" y="2455428"/>
            <a:ext cx="3283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AI</a:t>
            </a:r>
            <a:r>
              <a:rPr lang="zh-CN" altLang="en-US" sz="4000" spc="1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90%</a:t>
            </a:r>
          </a:p>
          <a:p>
            <a:r>
              <a:rPr lang="en-US" altLang="zh-CN" sz="3200" spc="11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spc="11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en-US" sz="3200" spc="11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192912" y="1520929"/>
            <a:ext cx="3283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Office  85</a:t>
            </a:r>
            <a:r>
              <a:rPr lang="en-US" altLang="zh-CN" sz="4000" spc="11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lang="en-US" altLang="zh-CN" sz="4000" spc="11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3200" spc="11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spc="11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en-US" sz="3200" spc="11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2315221" y="1382458"/>
            <a:ext cx="39389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擅长软件</a:t>
            </a:r>
            <a:endParaRPr lang="en-US" altLang="zh-CN" sz="4800" spc="11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3200" spc="11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spc="11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en-US" sz="3200" spc="11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2315221" y="3977134"/>
            <a:ext cx="27092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专业知识</a:t>
            </a:r>
            <a:endParaRPr lang="en-US" altLang="zh-CN" sz="4800" spc="11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3200" spc="11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spc="11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en-US" sz="3200" spc="11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23721" y="3527123"/>
            <a:ext cx="328391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方面知识</a:t>
            </a:r>
            <a:endParaRPr lang="en-US" altLang="zh-CN" sz="4000" spc="11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4000" spc="11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4000" spc="11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方面知识</a:t>
            </a:r>
            <a:endParaRPr lang="en-US" altLang="zh-CN" sz="4000" spc="11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3200" spc="11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spc="11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en-US" sz="3200" spc="11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任意多边形 19"/>
          <p:cNvSpPr/>
          <p:nvPr/>
        </p:nvSpPr>
        <p:spPr>
          <a:xfrm rot="19311563">
            <a:off x="5234120" y="4067669"/>
            <a:ext cx="715530" cy="1371734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360043 w 4675632"/>
              <a:gd name="connsiteY4" fmla="*/ 232153 h 4453128"/>
              <a:gd name="connsiteX0" fmla="*/ 323940 w 4675632"/>
              <a:gd name="connsiteY0" fmla="*/ 1 h 4247739"/>
              <a:gd name="connsiteX1" fmla="*/ 0 w 4675632"/>
              <a:gd name="connsiteY1" fmla="*/ 87219 h 4247739"/>
              <a:gd name="connsiteX2" fmla="*/ 4370832 w 4675632"/>
              <a:gd name="connsiteY2" fmla="*/ 4247739 h 4247739"/>
              <a:gd name="connsiteX3" fmla="*/ 4675632 w 4675632"/>
              <a:gd name="connsiteY3" fmla="*/ 4125819 h 4247739"/>
              <a:gd name="connsiteX4" fmla="*/ 360043 w 4675632"/>
              <a:gd name="connsiteY4" fmla="*/ 26764 h 4247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247739">
                <a:moveTo>
                  <a:pt x="323940" y="1"/>
                </a:moveTo>
                <a:cubicBezTo>
                  <a:pt x="274664" y="155957"/>
                  <a:pt x="8128" y="8987"/>
                  <a:pt x="0" y="87219"/>
                </a:cubicBezTo>
                <a:lnTo>
                  <a:pt x="4370832" y="4247739"/>
                </a:lnTo>
                <a:lnTo>
                  <a:pt x="4675632" y="4125819"/>
                </a:lnTo>
                <a:lnTo>
                  <a:pt x="360043" y="26764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sx="66000" sy="66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819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/>
          <a:srcRect l="8289" r="46878"/>
          <a:stretch/>
        </p:blipFill>
        <p:spPr>
          <a:xfrm>
            <a:off x="-274320" y="-717960"/>
            <a:ext cx="12694920" cy="8687553"/>
          </a:xfrm>
          <a:prstGeom prst="rect">
            <a:avLst/>
          </a:prstGeom>
        </p:spPr>
      </p:pic>
      <p:sp>
        <p:nvSpPr>
          <p:cNvPr id="25" name="任意多边形 24"/>
          <p:cNvSpPr/>
          <p:nvPr/>
        </p:nvSpPr>
        <p:spPr>
          <a:xfrm rot="16200000">
            <a:off x="9653963" y="880776"/>
            <a:ext cx="2341028" cy="3149054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213193 w 4675632"/>
              <a:gd name="connsiteY4" fmla="*/ 137506 h 4453128"/>
              <a:gd name="connsiteX0" fmla="*/ 124926 w 4675632"/>
              <a:gd name="connsiteY0" fmla="*/ 92236 h 4315622"/>
              <a:gd name="connsiteX1" fmla="*/ 0 w 4675632"/>
              <a:gd name="connsiteY1" fmla="*/ 155102 h 4315622"/>
              <a:gd name="connsiteX2" fmla="*/ 4370832 w 4675632"/>
              <a:gd name="connsiteY2" fmla="*/ 4315622 h 4315622"/>
              <a:gd name="connsiteX3" fmla="*/ 4675632 w 4675632"/>
              <a:gd name="connsiteY3" fmla="*/ 4193702 h 4315622"/>
              <a:gd name="connsiteX4" fmla="*/ 213193 w 4675632"/>
              <a:gd name="connsiteY4" fmla="*/ 0 h 4315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315622">
                <a:moveTo>
                  <a:pt x="124926" y="92236"/>
                </a:moveTo>
                <a:cubicBezTo>
                  <a:pt x="75650" y="248192"/>
                  <a:pt x="8128" y="76870"/>
                  <a:pt x="0" y="155102"/>
                </a:cubicBezTo>
                <a:lnTo>
                  <a:pt x="4370832" y="4315622"/>
                </a:lnTo>
                <a:lnTo>
                  <a:pt x="4675632" y="4193702"/>
                </a:lnTo>
                <a:lnTo>
                  <a:pt x="213193" y="0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任意多边形 25"/>
          <p:cNvSpPr/>
          <p:nvPr/>
        </p:nvSpPr>
        <p:spPr>
          <a:xfrm rot="21229186">
            <a:off x="9425622" y="3378395"/>
            <a:ext cx="2793919" cy="2372285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半闭框 1"/>
          <p:cNvSpPr/>
          <p:nvPr/>
        </p:nvSpPr>
        <p:spPr>
          <a:xfrm rot="8100000">
            <a:off x="-2810229" y="719202"/>
            <a:ext cx="5620457" cy="5632956"/>
          </a:xfrm>
          <a:prstGeom prst="halfFrame">
            <a:avLst>
              <a:gd name="adj1" fmla="val 25280"/>
              <a:gd name="adj2" fmla="val 25664"/>
            </a:avLst>
          </a:prstGeom>
          <a:solidFill>
            <a:srgbClr val="2B393F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半闭框 12"/>
          <p:cNvSpPr/>
          <p:nvPr/>
        </p:nvSpPr>
        <p:spPr>
          <a:xfrm rot="8100000">
            <a:off x="-3906528" y="612520"/>
            <a:ext cx="5620457" cy="5632956"/>
          </a:xfrm>
          <a:prstGeom prst="halfFrame">
            <a:avLst>
              <a:gd name="adj1" fmla="val 25280"/>
              <a:gd name="adj2" fmla="val 25664"/>
            </a:avLst>
          </a:prstGeom>
          <a:solidFill>
            <a:srgbClr val="D4EA0F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半闭框 17"/>
          <p:cNvSpPr/>
          <p:nvPr/>
        </p:nvSpPr>
        <p:spPr>
          <a:xfrm rot="8100000">
            <a:off x="-5167033" y="665862"/>
            <a:ext cx="5620457" cy="5632956"/>
          </a:xfrm>
          <a:prstGeom prst="halfFrame">
            <a:avLst>
              <a:gd name="adj1" fmla="val 25280"/>
              <a:gd name="adj2" fmla="val 25664"/>
            </a:avLst>
          </a:prstGeom>
          <a:solidFill>
            <a:srgbClr val="3B4953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116599" y="2644168"/>
            <a:ext cx="5352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教育背景</a:t>
            </a:r>
            <a:endParaRPr lang="zh-CN" altLang="en-US" sz="96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2" name="任意多边形 21"/>
          <p:cNvSpPr/>
          <p:nvPr/>
        </p:nvSpPr>
        <p:spPr>
          <a:xfrm rot="19800000">
            <a:off x="9487740" y="2341211"/>
            <a:ext cx="4035294" cy="2433763"/>
          </a:xfrm>
          <a:custGeom>
            <a:avLst/>
            <a:gdLst>
              <a:gd name="connsiteX0" fmla="*/ 176645 w 4687685"/>
              <a:gd name="connsiteY0" fmla="*/ 76200 h 4450080"/>
              <a:gd name="connsiteX1" fmla="*/ 9005 w 4687685"/>
              <a:gd name="connsiteY1" fmla="*/ 289560 h 4450080"/>
              <a:gd name="connsiteX2" fmla="*/ 4382885 w 4687685"/>
              <a:gd name="connsiteY2" fmla="*/ 4450080 h 4450080"/>
              <a:gd name="connsiteX3" fmla="*/ 4687685 w 4687685"/>
              <a:gd name="connsiteY3" fmla="*/ 4328160 h 4450080"/>
              <a:gd name="connsiteX4" fmla="*/ 115685 w 4687685"/>
              <a:gd name="connsiteY4" fmla="*/ 0 h 4450080"/>
              <a:gd name="connsiteX0" fmla="*/ 259080 w 4770120"/>
              <a:gd name="connsiteY0" fmla="*/ 274320 h 4648200"/>
              <a:gd name="connsiteX1" fmla="*/ 91440 w 4770120"/>
              <a:gd name="connsiteY1" fmla="*/ 4876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59080 w 4770120"/>
              <a:gd name="connsiteY0" fmla="*/ 2743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98120 w 4770120"/>
              <a:gd name="connsiteY0" fmla="*/ 1981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67640 w 4770120"/>
              <a:gd name="connsiteY1" fmla="*/ 60960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274320 w 4770120"/>
              <a:gd name="connsiteY0" fmla="*/ 35052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21920 w 4770120"/>
              <a:gd name="connsiteY1" fmla="*/ 54864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121920 w 4770120"/>
              <a:gd name="connsiteY0" fmla="*/ 0 h 4648200"/>
              <a:gd name="connsiteX1" fmla="*/ 167640 w 4770120"/>
              <a:gd name="connsiteY1" fmla="*/ 640080 h 4648200"/>
              <a:gd name="connsiteX2" fmla="*/ 4465320 w 4770120"/>
              <a:gd name="connsiteY2" fmla="*/ 4648200 h 4648200"/>
              <a:gd name="connsiteX3" fmla="*/ 4770120 w 4770120"/>
              <a:gd name="connsiteY3" fmla="*/ 4526280 h 4648200"/>
              <a:gd name="connsiteX4" fmla="*/ 0 w 4770120"/>
              <a:gd name="connsiteY4" fmla="*/ 0 h 4648200"/>
              <a:gd name="connsiteX0" fmla="*/ 43745 w 4691945"/>
              <a:gd name="connsiteY0" fmla="*/ 0 h 4648200"/>
              <a:gd name="connsiteX1" fmla="*/ 89465 w 4691945"/>
              <a:gd name="connsiteY1" fmla="*/ 640080 h 4648200"/>
              <a:gd name="connsiteX2" fmla="*/ 4387145 w 4691945"/>
              <a:gd name="connsiteY2" fmla="*/ 4648200 h 4648200"/>
              <a:gd name="connsiteX3" fmla="*/ 4691945 w 4691945"/>
              <a:gd name="connsiteY3" fmla="*/ 4526280 h 4648200"/>
              <a:gd name="connsiteX4" fmla="*/ 272345 w 4691945"/>
              <a:gd name="connsiteY4" fmla="*/ 365760 h 4648200"/>
              <a:gd name="connsiteX0" fmla="*/ 43745 w 4691945"/>
              <a:gd name="connsiteY0" fmla="*/ 0 h 4526280"/>
              <a:gd name="connsiteX1" fmla="*/ 89465 w 4691945"/>
              <a:gd name="connsiteY1" fmla="*/ 518160 h 4526280"/>
              <a:gd name="connsiteX2" fmla="*/ 4387145 w 4691945"/>
              <a:gd name="connsiteY2" fmla="*/ 4526280 h 4526280"/>
              <a:gd name="connsiteX3" fmla="*/ 4691945 w 4691945"/>
              <a:gd name="connsiteY3" fmla="*/ 4404360 h 4526280"/>
              <a:gd name="connsiteX4" fmla="*/ 272345 w 4691945"/>
              <a:gd name="connsiteY4" fmla="*/ 243840 h 4526280"/>
              <a:gd name="connsiteX0" fmla="*/ 74267 w 4722467"/>
              <a:gd name="connsiteY0" fmla="*/ 0 h 4526280"/>
              <a:gd name="connsiteX1" fmla="*/ 34643 w 4722467"/>
              <a:gd name="connsiteY1" fmla="*/ 371856 h 4526280"/>
              <a:gd name="connsiteX2" fmla="*/ 4417667 w 4722467"/>
              <a:gd name="connsiteY2" fmla="*/ 4526280 h 4526280"/>
              <a:gd name="connsiteX3" fmla="*/ 4722467 w 4722467"/>
              <a:gd name="connsiteY3" fmla="*/ 4404360 h 4526280"/>
              <a:gd name="connsiteX4" fmla="*/ 302867 w 4722467"/>
              <a:gd name="connsiteY4" fmla="*/ 243840 h 4526280"/>
              <a:gd name="connsiteX0" fmla="*/ 56757 w 4704957"/>
              <a:gd name="connsiteY0" fmla="*/ 0 h 4526280"/>
              <a:gd name="connsiteX1" fmla="*/ 17133 w 4704957"/>
              <a:gd name="connsiteY1" fmla="*/ 371856 h 4526280"/>
              <a:gd name="connsiteX2" fmla="*/ 4400157 w 4704957"/>
              <a:gd name="connsiteY2" fmla="*/ 4526280 h 4526280"/>
              <a:gd name="connsiteX3" fmla="*/ 4704957 w 4704957"/>
              <a:gd name="connsiteY3" fmla="*/ 4404360 h 4526280"/>
              <a:gd name="connsiteX4" fmla="*/ 285357 w 4704957"/>
              <a:gd name="connsiteY4" fmla="*/ 243840 h 4526280"/>
              <a:gd name="connsiteX0" fmla="*/ 56757 w 4704957"/>
              <a:gd name="connsiteY0" fmla="*/ 0 h 4532376"/>
              <a:gd name="connsiteX1" fmla="*/ 17133 w 4704957"/>
              <a:gd name="connsiteY1" fmla="*/ 377952 h 4532376"/>
              <a:gd name="connsiteX2" fmla="*/ 4400157 w 4704957"/>
              <a:gd name="connsiteY2" fmla="*/ 4532376 h 4532376"/>
              <a:gd name="connsiteX3" fmla="*/ 4704957 w 4704957"/>
              <a:gd name="connsiteY3" fmla="*/ 4410456 h 4532376"/>
              <a:gd name="connsiteX4" fmla="*/ 285357 w 4704957"/>
              <a:gd name="connsiteY4" fmla="*/ 249936 h 4532376"/>
              <a:gd name="connsiteX0" fmla="*/ 39624 w 4687824"/>
              <a:gd name="connsiteY0" fmla="*/ 0 h 4532376"/>
              <a:gd name="connsiteX1" fmla="*/ 0 w 4687824"/>
              <a:gd name="connsiteY1" fmla="*/ 377952 h 4532376"/>
              <a:gd name="connsiteX2" fmla="*/ 4383024 w 4687824"/>
              <a:gd name="connsiteY2" fmla="*/ 4532376 h 4532376"/>
              <a:gd name="connsiteX3" fmla="*/ 4687824 w 4687824"/>
              <a:gd name="connsiteY3" fmla="*/ 4410456 h 4532376"/>
              <a:gd name="connsiteX4" fmla="*/ 268224 w 4687824"/>
              <a:gd name="connsiteY4" fmla="*/ 249936 h 4532376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82296 w 4687824"/>
              <a:gd name="connsiteY0" fmla="*/ 0 h 4477512"/>
              <a:gd name="connsiteX1" fmla="*/ 0 w 4687824"/>
              <a:gd name="connsiteY1" fmla="*/ 323088 h 4477512"/>
              <a:gd name="connsiteX2" fmla="*/ 4383024 w 4687824"/>
              <a:gd name="connsiteY2" fmla="*/ 4477512 h 4477512"/>
              <a:gd name="connsiteX3" fmla="*/ 4687824 w 4687824"/>
              <a:gd name="connsiteY3" fmla="*/ 4355592 h 4477512"/>
              <a:gd name="connsiteX4" fmla="*/ 268224 w 4687824"/>
              <a:gd name="connsiteY4" fmla="*/ 195072 h 4477512"/>
              <a:gd name="connsiteX0" fmla="*/ 51816 w 4657344"/>
              <a:gd name="connsiteY0" fmla="*/ 0 h 4477512"/>
              <a:gd name="connsiteX1" fmla="*/ 0 w 4657344"/>
              <a:gd name="connsiteY1" fmla="*/ 329184 h 4477512"/>
              <a:gd name="connsiteX2" fmla="*/ 4352544 w 4657344"/>
              <a:gd name="connsiteY2" fmla="*/ 4477512 h 4477512"/>
              <a:gd name="connsiteX3" fmla="*/ 4657344 w 4657344"/>
              <a:gd name="connsiteY3" fmla="*/ 4355592 h 4477512"/>
              <a:gd name="connsiteX4" fmla="*/ 237744 w 4657344"/>
              <a:gd name="connsiteY4" fmla="*/ 195072 h 4477512"/>
              <a:gd name="connsiteX0" fmla="*/ 27432 w 4657344"/>
              <a:gd name="connsiteY0" fmla="*/ 0 h 4471416"/>
              <a:gd name="connsiteX1" fmla="*/ 0 w 4657344"/>
              <a:gd name="connsiteY1" fmla="*/ 323088 h 4471416"/>
              <a:gd name="connsiteX2" fmla="*/ 4352544 w 4657344"/>
              <a:gd name="connsiteY2" fmla="*/ 4471416 h 4471416"/>
              <a:gd name="connsiteX3" fmla="*/ 4657344 w 4657344"/>
              <a:gd name="connsiteY3" fmla="*/ 4349496 h 4471416"/>
              <a:gd name="connsiteX4" fmla="*/ 237744 w 4657344"/>
              <a:gd name="connsiteY4" fmla="*/ 188976 h 4471416"/>
              <a:gd name="connsiteX0" fmla="*/ 45720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256032 w 4675632"/>
              <a:gd name="connsiteY4" fmla="*/ 188976 h 4471416"/>
              <a:gd name="connsiteX0" fmla="*/ 39624 w 4675632"/>
              <a:gd name="connsiteY0" fmla="*/ 12192 h 4483608"/>
              <a:gd name="connsiteX1" fmla="*/ 0 w 4675632"/>
              <a:gd name="connsiteY1" fmla="*/ 323088 h 4483608"/>
              <a:gd name="connsiteX2" fmla="*/ 4370832 w 4675632"/>
              <a:gd name="connsiteY2" fmla="*/ 4483608 h 4483608"/>
              <a:gd name="connsiteX3" fmla="*/ 4675632 w 4675632"/>
              <a:gd name="connsiteY3" fmla="*/ 4361688 h 4483608"/>
              <a:gd name="connsiteX4" fmla="*/ 42672 w 4675632"/>
              <a:gd name="connsiteY4" fmla="*/ 0 h 4483608"/>
              <a:gd name="connsiteX0" fmla="*/ 39624 w 4675632"/>
              <a:gd name="connsiteY0" fmla="*/ 0 h 4471416"/>
              <a:gd name="connsiteX1" fmla="*/ 0 w 4675632"/>
              <a:gd name="connsiteY1" fmla="*/ 310896 h 4471416"/>
              <a:gd name="connsiteX2" fmla="*/ 4370832 w 4675632"/>
              <a:gd name="connsiteY2" fmla="*/ 4471416 h 4471416"/>
              <a:gd name="connsiteX3" fmla="*/ 4675632 w 4675632"/>
              <a:gd name="connsiteY3" fmla="*/ 4349496 h 4471416"/>
              <a:gd name="connsiteX4" fmla="*/ 91440 w 4675632"/>
              <a:gd name="connsiteY4" fmla="*/ 30480 h 4471416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  <a:gd name="connsiteX0" fmla="*/ 94488 w 4675632"/>
              <a:gd name="connsiteY0" fmla="*/ 0 h 4453128"/>
              <a:gd name="connsiteX1" fmla="*/ 0 w 4675632"/>
              <a:gd name="connsiteY1" fmla="*/ 292608 h 4453128"/>
              <a:gd name="connsiteX2" fmla="*/ 4370832 w 4675632"/>
              <a:gd name="connsiteY2" fmla="*/ 4453128 h 4453128"/>
              <a:gd name="connsiteX3" fmla="*/ 4675632 w 4675632"/>
              <a:gd name="connsiteY3" fmla="*/ 4331208 h 4453128"/>
              <a:gd name="connsiteX4" fmla="*/ 91440 w 4675632"/>
              <a:gd name="connsiteY4" fmla="*/ 1219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632" h="4453128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等腰三角形 23"/>
          <p:cNvSpPr/>
          <p:nvPr/>
        </p:nvSpPr>
        <p:spPr>
          <a:xfrm rot="16200000">
            <a:off x="9232275" y="2783713"/>
            <a:ext cx="4370691" cy="1548758"/>
          </a:xfrm>
          <a:prstGeom prst="triangle">
            <a:avLst>
              <a:gd name="adj" fmla="val 48691"/>
            </a:avLst>
          </a:prstGeom>
          <a:solidFill>
            <a:srgbClr val="2E3B43"/>
          </a:solidFill>
          <a:ln>
            <a:noFill/>
          </a:ln>
          <a:effectLst>
            <a:outerShdw blurRad="673100" dist="254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28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183</Words>
  <Application>Microsoft Office PowerPoint</Application>
  <PresentationFormat>自定义</PresentationFormat>
  <Paragraphs>59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lenovopc</dc:creator>
  <cp:lastModifiedBy>caitan</cp:lastModifiedBy>
  <cp:revision>42</cp:revision>
  <dcterms:created xsi:type="dcterms:W3CDTF">2016-02-16T12:21:39Z</dcterms:created>
  <dcterms:modified xsi:type="dcterms:W3CDTF">2017-03-04T08:14:16Z</dcterms:modified>
</cp:coreProperties>
</file>